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7.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8.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Lst>
  <p:notesMasterIdLst>
    <p:notesMasterId r:id="rId27"/>
  </p:notesMasterIdLst>
  <p:sldIdLst>
    <p:sldId id="256" r:id="rId2"/>
    <p:sldId id="257" r:id="rId3"/>
    <p:sldId id="275" r:id="rId4"/>
    <p:sldId id="276" r:id="rId5"/>
    <p:sldId id="273" r:id="rId6"/>
    <p:sldId id="279" r:id="rId7"/>
    <p:sldId id="278" r:id="rId8"/>
    <p:sldId id="285" r:id="rId9"/>
    <p:sldId id="286" r:id="rId10"/>
    <p:sldId id="284" r:id="rId11"/>
    <p:sldId id="260" r:id="rId12"/>
    <p:sldId id="280" r:id="rId13"/>
    <p:sldId id="274" r:id="rId14"/>
    <p:sldId id="272" r:id="rId15"/>
    <p:sldId id="268" r:id="rId16"/>
    <p:sldId id="281" r:id="rId17"/>
    <p:sldId id="270" r:id="rId18"/>
    <p:sldId id="282" r:id="rId19"/>
    <p:sldId id="261" r:id="rId20"/>
    <p:sldId id="265" r:id="rId21"/>
    <p:sldId id="264" r:id="rId22"/>
    <p:sldId id="262" r:id="rId23"/>
    <p:sldId id="269" r:id="rId24"/>
    <p:sldId id="283" r:id="rId25"/>
    <p:sldId id="26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Owczarek" initials="MO" lastIdx="15" clrIdx="0">
    <p:extLst>
      <p:ext uri="{19B8F6BF-5375-455C-9EA6-DF929625EA0E}">
        <p15:presenceInfo xmlns:p15="http://schemas.microsoft.com/office/powerpoint/2012/main" userId="d9f0c8185603d174" providerId="Windows Live"/>
      </p:ext>
    </p:extLst>
  </p:cmAuthor>
  <p:cmAuthor id="2" name="Guest User" initials="GU"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82F9D-42C5-4055-B24E-EF12A7540CB8}" v="272" dt="2019-10-30T09:57:21.802"/>
    <p1510:client id="{48E0E009-688E-41E2-8567-CD05028C6BE6}" v="31" dt="2019-10-30T09:42:54.005"/>
    <p1510:client id="{D6C27816-F689-41D6-88F1-C7507D44BCB2}" v="10" dt="2019-10-31T01:34:25.6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A506F872-1D3A-44B3-971E-72C7BA857EA8}"/>
    <pc:docChg chg="addSld delSld modSld">
      <pc:chgData name="Guest User" userId="" providerId="Windows Live" clId="Web-{A506F872-1D3A-44B3-971E-72C7BA857EA8}" dt="2019-08-28T23:23:31.028" v="80" actId="20577"/>
      <pc:docMkLst>
        <pc:docMk/>
      </pc:docMkLst>
      <pc:sldChg chg="addSp delSp modSp">
        <pc:chgData name="Guest User" userId="" providerId="Windows Live" clId="Web-{A506F872-1D3A-44B3-971E-72C7BA857EA8}" dt="2019-08-28T23:22:41.728" v="32"/>
        <pc:sldMkLst>
          <pc:docMk/>
          <pc:sldMk cId="1169400571" sldId="258"/>
        </pc:sldMkLst>
        <pc:spChg chg="del">
          <ac:chgData name="Guest User" userId="" providerId="Windows Live" clId="Web-{A506F872-1D3A-44B3-971E-72C7BA857EA8}" dt="2019-08-28T23:17:53.901" v="14"/>
          <ac:spMkLst>
            <pc:docMk/>
            <pc:sldMk cId="1169400571" sldId="258"/>
            <ac:spMk id="3" creationId="{447F1C9E-F731-443C-A3DC-34DC09CC2EC9}"/>
          </ac:spMkLst>
        </pc:spChg>
        <pc:spChg chg="add del mod">
          <ac:chgData name="Guest User" userId="" providerId="Windows Live" clId="Web-{A506F872-1D3A-44B3-971E-72C7BA857EA8}" dt="2019-08-28T23:22:41.728" v="32"/>
          <ac:spMkLst>
            <pc:docMk/>
            <pc:sldMk cId="1169400571" sldId="258"/>
            <ac:spMk id="7" creationId="{A66F9692-F6CE-48A6-A8BF-4A74537D5E1E}"/>
          </ac:spMkLst>
        </pc:spChg>
        <pc:picChg chg="add mod">
          <ac:chgData name="Guest User" userId="" providerId="Windows Live" clId="Web-{A506F872-1D3A-44B3-971E-72C7BA857EA8}" dt="2019-08-28T23:17:58.932" v="15" actId="1076"/>
          <ac:picMkLst>
            <pc:docMk/>
            <pc:sldMk cId="1169400571" sldId="258"/>
            <ac:picMk id="4" creationId="{3047A856-401F-4E60-84F8-0094C5949EA1}"/>
          </ac:picMkLst>
        </pc:picChg>
      </pc:sldChg>
      <pc:sldChg chg="modSp">
        <pc:chgData name="Guest User" userId="" providerId="Windows Live" clId="Web-{A506F872-1D3A-44B3-971E-72C7BA857EA8}" dt="2019-08-28T23:23:24.715" v="67" actId="20577"/>
        <pc:sldMkLst>
          <pc:docMk/>
          <pc:sldMk cId="4190532423" sldId="268"/>
        </pc:sldMkLst>
        <pc:spChg chg="mod">
          <ac:chgData name="Guest User" userId="" providerId="Windows Live" clId="Web-{A506F872-1D3A-44B3-971E-72C7BA857EA8}" dt="2019-08-28T23:23:24.715" v="67" actId="20577"/>
          <ac:spMkLst>
            <pc:docMk/>
            <pc:sldMk cId="4190532423" sldId="268"/>
            <ac:spMk id="2" creationId="{3C1154FE-B3DF-4788-B707-1F5EB88BF428}"/>
          </ac:spMkLst>
        </pc:spChg>
      </pc:sldChg>
      <pc:sldChg chg="modNotes">
        <pc:chgData name="Guest User" userId="" providerId="Windows Live" clId="Web-{A506F872-1D3A-44B3-971E-72C7BA857EA8}" dt="2019-08-28T23:19:54.313" v="31"/>
        <pc:sldMkLst>
          <pc:docMk/>
          <pc:sldMk cId="109161304" sldId="269"/>
        </pc:sldMkLst>
      </pc:sldChg>
      <pc:sldChg chg="modSp">
        <pc:chgData name="Guest User" userId="" providerId="Windows Live" clId="Web-{A506F872-1D3A-44B3-971E-72C7BA857EA8}" dt="2019-08-28T23:23:29.481" v="78" actId="20577"/>
        <pc:sldMkLst>
          <pc:docMk/>
          <pc:sldMk cId="1888161168" sldId="270"/>
        </pc:sldMkLst>
        <pc:spChg chg="mod">
          <ac:chgData name="Guest User" userId="" providerId="Windows Live" clId="Web-{A506F872-1D3A-44B3-971E-72C7BA857EA8}" dt="2019-08-28T23:23:29.481" v="78" actId="20577"/>
          <ac:spMkLst>
            <pc:docMk/>
            <pc:sldMk cId="1888161168" sldId="270"/>
            <ac:spMk id="2" creationId="{30796FD1-1CD9-4443-82A7-BB845DC9B392}"/>
          </ac:spMkLst>
        </pc:spChg>
      </pc:sldChg>
      <pc:sldChg chg="addSp delSp modSp del modNotes">
        <pc:chgData name="Guest User" userId="" providerId="Windows Live" clId="Web-{A506F872-1D3A-44B3-971E-72C7BA857EA8}" dt="2019-08-28T23:18:41.247" v="27"/>
        <pc:sldMkLst>
          <pc:docMk/>
          <pc:sldMk cId="333300541" sldId="271"/>
        </pc:sldMkLst>
        <pc:spChg chg="del">
          <ac:chgData name="Guest User" userId="" providerId="Windows Live" clId="Web-{A506F872-1D3A-44B3-971E-72C7BA857EA8}" dt="2019-08-28T23:17:53.510" v="13"/>
          <ac:spMkLst>
            <pc:docMk/>
            <pc:sldMk cId="333300541" sldId="271"/>
            <ac:spMk id="3" creationId="{B0A591F5-22E8-431A-88E9-85ADAF11A805}"/>
          </ac:spMkLst>
        </pc:spChg>
        <pc:spChg chg="add del mod">
          <ac:chgData name="Guest User" userId="" providerId="Windows Live" clId="Web-{A506F872-1D3A-44B3-971E-72C7BA857EA8}" dt="2019-08-28T23:18:03.558" v="16"/>
          <ac:spMkLst>
            <pc:docMk/>
            <pc:sldMk cId="333300541" sldId="271"/>
            <ac:spMk id="7" creationId="{522FB0C8-424D-463E-9827-E574CFD59C20}"/>
          </ac:spMkLst>
        </pc:spChg>
        <pc:picChg chg="add mod">
          <ac:chgData name="Guest User" userId="" providerId="Windows Live" clId="Web-{A506F872-1D3A-44B3-971E-72C7BA857EA8}" dt="2019-08-28T23:18:18.965" v="22" actId="1076"/>
          <ac:picMkLst>
            <pc:docMk/>
            <pc:sldMk cId="333300541" sldId="271"/>
            <ac:picMk id="4" creationId="{4F57ACFF-8593-462F-8B53-75AF602D2821}"/>
          </ac:picMkLst>
        </pc:picChg>
      </pc:sldChg>
      <pc:sldChg chg="modSp">
        <pc:chgData name="Guest User" userId="" providerId="Windows Live" clId="Web-{A506F872-1D3A-44B3-971E-72C7BA857EA8}" dt="2019-08-28T23:23:15.855" v="54" actId="20577"/>
        <pc:sldMkLst>
          <pc:docMk/>
          <pc:sldMk cId="3296209335" sldId="272"/>
        </pc:sldMkLst>
        <pc:spChg chg="mod">
          <ac:chgData name="Guest User" userId="" providerId="Windows Live" clId="Web-{A506F872-1D3A-44B3-971E-72C7BA857EA8}" dt="2019-08-28T23:23:15.855" v="54" actId="20577"/>
          <ac:spMkLst>
            <pc:docMk/>
            <pc:sldMk cId="3296209335" sldId="272"/>
            <ac:spMk id="2" creationId="{491A73BE-D441-412A-B7E9-33C1C41AAC8B}"/>
          </ac:spMkLst>
        </pc:spChg>
      </pc:sldChg>
      <pc:sldChg chg="addSp delSp modSp add replId">
        <pc:chgData name="Guest User" userId="" providerId="Windows Live" clId="Web-{A506F872-1D3A-44B3-971E-72C7BA857EA8}" dt="2019-08-28T23:18:31.387" v="26" actId="1076"/>
        <pc:sldMkLst>
          <pc:docMk/>
          <pc:sldMk cId="10454696" sldId="273"/>
        </pc:sldMkLst>
        <pc:spChg chg="del">
          <ac:chgData name="Guest User" userId="" providerId="Windows Live" clId="Web-{A506F872-1D3A-44B3-971E-72C7BA857EA8}" dt="2019-08-28T23:18:21.902" v="23"/>
          <ac:spMkLst>
            <pc:docMk/>
            <pc:sldMk cId="10454696" sldId="273"/>
            <ac:spMk id="7" creationId="{A66F9692-F6CE-48A6-A8BF-4A74537D5E1E}"/>
          </ac:spMkLst>
        </pc:spChg>
        <pc:picChg chg="add mod ord">
          <ac:chgData name="Guest User" userId="" providerId="Windows Live" clId="Web-{A506F872-1D3A-44B3-971E-72C7BA857EA8}" dt="2019-08-28T23:18:31.387" v="26" actId="1076"/>
          <ac:picMkLst>
            <pc:docMk/>
            <pc:sldMk cId="10454696" sldId="273"/>
            <ac:picMk id="3" creationId="{C69CB18F-9F39-4584-A3E5-C3F25B4E5C80}"/>
          </ac:picMkLst>
        </pc:picChg>
      </pc:sldChg>
    </pc:docChg>
  </pc:docChgLst>
  <pc:docChgLst>
    <pc:chgData name="Michael Owczarek" userId="d9f0c8185603d174" providerId="LiveId" clId="{52ADD76C-7E59-4D79-B3F3-C4E446BAD082}"/>
    <pc:docChg chg="undo addSld delSld modSld">
      <pc:chgData name="Michael Owczarek" userId="d9f0c8185603d174" providerId="LiveId" clId="{52ADD76C-7E59-4D79-B3F3-C4E446BAD082}" dt="2019-10-30T08:05:29.296" v="14" actId="2696"/>
      <pc:docMkLst>
        <pc:docMk/>
      </pc:docMkLst>
      <pc:sldChg chg="del">
        <pc:chgData name="Michael Owczarek" userId="d9f0c8185603d174" providerId="LiveId" clId="{52ADD76C-7E59-4D79-B3F3-C4E446BAD082}" dt="2019-10-30T08:05:12.261" v="12" actId="2696"/>
        <pc:sldMkLst>
          <pc:docMk/>
          <pc:sldMk cId="1169400571" sldId="258"/>
        </pc:sldMkLst>
      </pc:sldChg>
      <pc:sldChg chg="add del">
        <pc:chgData name="Michael Owczarek" userId="d9f0c8185603d174" providerId="LiveId" clId="{52ADD76C-7E59-4D79-B3F3-C4E446BAD082}" dt="2019-10-30T08:05:29.296" v="14" actId="2696"/>
        <pc:sldMkLst>
          <pc:docMk/>
          <pc:sldMk cId="10454696" sldId="273"/>
        </pc:sldMkLst>
      </pc:sldChg>
      <pc:sldChg chg="modSp">
        <pc:chgData name="Michael Owczarek" userId="d9f0c8185603d174" providerId="LiveId" clId="{52ADD76C-7E59-4D79-B3F3-C4E446BAD082}" dt="2019-10-30T08:04:30.414" v="11" actId="20577"/>
        <pc:sldMkLst>
          <pc:docMk/>
          <pc:sldMk cId="2837555502" sldId="275"/>
        </pc:sldMkLst>
        <pc:spChg chg="mod">
          <ac:chgData name="Michael Owczarek" userId="d9f0c8185603d174" providerId="LiveId" clId="{52ADD76C-7E59-4D79-B3F3-C4E446BAD082}" dt="2019-10-30T08:04:30.414" v="11" actId="20577"/>
          <ac:spMkLst>
            <pc:docMk/>
            <pc:sldMk cId="2837555502" sldId="275"/>
            <ac:spMk id="2" creationId="{9F79E925-AED8-494C-B76A-7FB083064667}"/>
          </ac:spMkLst>
        </pc:spChg>
      </pc:sldChg>
    </pc:docChg>
  </pc:docChgLst>
  <pc:docChgLst>
    <pc:chgData name="Joel Morran" userId="db2ae79170559568" providerId="Windows Live" clId="Web-{22082F9D-42C5-4055-B24E-EF12A7540CB8}"/>
    <pc:docChg chg="addSld modSld sldOrd">
      <pc:chgData name="Joel Morran" userId="db2ae79170559568" providerId="Windows Live" clId="Web-{22082F9D-42C5-4055-B24E-EF12A7540CB8}" dt="2019-10-30T09:57:21.802" v="267"/>
      <pc:docMkLst>
        <pc:docMk/>
      </pc:docMkLst>
      <pc:sldChg chg="modSp">
        <pc:chgData name="Joel Morran" userId="db2ae79170559568" providerId="Windows Live" clId="Web-{22082F9D-42C5-4055-B24E-EF12A7540CB8}" dt="2019-10-30T09:46:52.813" v="33" actId="1076"/>
        <pc:sldMkLst>
          <pc:docMk/>
          <pc:sldMk cId="2921625514" sldId="260"/>
        </pc:sldMkLst>
        <pc:spChg chg="mod">
          <ac:chgData name="Joel Morran" userId="db2ae79170559568" providerId="Windows Live" clId="Web-{22082F9D-42C5-4055-B24E-EF12A7540CB8}" dt="2019-10-30T09:46:49.298" v="32" actId="1076"/>
          <ac:spMkLst>
            <pc:docMk/>
            <pc:sldMk cId="2921625514" sldId="260"/>
            <ac:spMk id="7" creationId="{4189B9E0-769C-4794-9F31-4986C4EE8F5A}"/>
          </ac:spMkLst>
        </pc:spChg>
        <pc:picChg chg="mod">
          <ac:chgData name="Joel Morran" userId="db2ae79170559568" providerId="Windows Live" clId="Web-{22082F9D-42C5-4055-B24E-EF12A7540CB8}" dt="2019-10-30T09:46:52.813" v="33" actId="1076"/>
          <ac:picMkLst>
            <pc:docMk/>
            <pc:sldMk cId="2921625514" sldId="260"/>
            <ac:picMk id="4" creationId="{CB7B1E6A-706B-4B6E-9626-5F073B5E7851}"/>
          </ac:picMkLst>
        </pc:picChg>
      </pc:sldChg>
      <pc:sldChg chg="modSp ord">
        <pc:chgData name="Joel Morran" userId="db2ae79170559568" providerId="Windows Live" clId="Web-{22082F9D-42C5-4055-B24E-EF12A7540CB8}" dt="2019-10-30T09:50:04.190" v="189"/>
        <pc:sldMkLst>
          <pc:docMk/>
          <pc:sldMk cId="2969429839" sldId="261"/>
        </pc:sldMkLst>
        <pc:spChg chg="mod">
          <ac:chgData name="Joel Morran" userId="db2ae79170559568" providerId="Windows Live" clId="Web-{22082F9D-42C5-4055-B24E-EF12A7540CB8}" dt="2019-10-30T09:49:43.190" v="187" actId="20577"/>
          <ac:spMkLst>
            <pc:docMk/>
            <pc:sldMk cId="2969429839" sldId="261"/>
            <ac:spMk id="3" creationId="{EBF21BE0-7520-4628-8783-8341BFB5AC21}"/>
          </ac:spMkLst>
        </pc:spChg>
      </pc:sldChg>
      <pc:sldChg chg="modSp ord">
        <pc:chgData name="Joel Morran" userId="db2ae79170559568" providerId="Windows Live" clId="Web-{22082F9D-42C5-4055-B24E-EF12A7540CB8}" dt="2019-10-30T09:57:21.802" v="267"/>
        <pc:sldMkLst>
          <pc:docMk/>
          <pc:sldMk cId="4061753898" sldId="278"/>
        </pc:sldMkLst>
        <pc:spChg chg="mod">
          <ac:chgData name="Joel Morran" userId="db2ae79170559568" providerId="Windows Live" clId="Web-{22082F9D-42C5-4055-B24E-EF12A7540CB8}" dt="2019-10-30T09:45:39.688" v="24" actId="20577"/>
          <ac:spMkLst>
            <pc:docMk/>
            <pc:sldMk cId="4061753898" sldId="278"/>
            <ac:spMk id="3" creationId="{4DE42F0B-6F84-42C1-8620-EB56A4804E56}"/>
          </ac:spMkLst>
        </pc:spChg>
      </pc:sldChg>
      <pc:sldChg chg="modSp">
        <pc:chgData name="Joel Morran" userId="db2ae79170559568" providerId="Windows Live" clId="Web-{22082F9D-42C5-4055-B24E-EF12A7540CB8}" dt="2019-10-30T09:47:00.923" v="35" actId="1076"/>
        <pc:sldMkLst>
          <pc:docMk/>
          <pc:sldMk cId="4181110276" sldId="280"/>
        </pc:sldMkLst>
        <pc:spChg chg="mod">
          <ac:chgData name="Joel Morran" userId="db2ae79170559568" providerId="Windows Live" clId="Web-{22082F9D-42C5-4055-B24E-EF12A7540CB8}" dt="2019-10-30T09:47:00.923" v="35" actId="1076"/>
          <ac:spMkLst>
            <pc:docMk/>
            <pc:sldMk cId="4181110276" sldId="280"/>
            <ac:spMk id="7" creationId="{17F732A0-4BA9-4F90-A450-7F6E5D3D005E}"/>
          </ac:spMkLst>
        </pc:spChg>
        <pc:picChg chg="mod">
          <ac:chgData name="Joel Morran" userId="db2ae79170559568" providerId="Windows Live" clId="Web-{22082F9D-42C5-4055-B24E-EF12A7540CB8}" dt="2019-10-30T09:46:56.813" v="34" actId="1076"/>
          <ac:picMkLst>
            <pc:docMk/>
            <pc:sldMk cId="4181110276" sldId="280"/>
            <ac:picMk id="8" creationId="{356ED1A1-5683-4791-80F9-CAD5B1079A61}"/>
          </ac:picMkLst>
        </pc:picChg>
      </pc:sldChg>
      <pc:sldChg chg="modSp">
        <pc:chgData name="Joel Morran" userId="db2ae79170559568" providerId="Windows Live" clId="Web-{22082F9D-42C5-4055-B24E-EF12A7540CB8}" dt="2019-10-30T09:51:36.565" v="255" actId="20577"/>
        <pc:sldMkLst>
          <pc:docMk/>
          <pc:sldMk cId="2747023641" sldId="283"/>
        </pc:sldMkLst>
        <pc:spChg chg="mod">
          <ac:chgData name="Joel Morran" userId="db2ae79170559568" providerId="Windows Live" clId="Web-{22082F9D-42C5-4055-B24E-EF12A7540CB8}" dt="2019-10-30T09:51:36.565" v="255" actId="20577"/>
          <ac:spMkLst>
            <pc:docMk/>
            <pc:sldMk cId="2747023641" sldId="283"/>
            <ac:spMk id="3" creationId="{88E914DE-2E4C-484E-8E51-257F67692C8E}"/>
          </ac:spMkLst>
        </pc:spChg>
      </pc:sldChg>
      <pc:sldChg chg="modSp add ord replId">
        <pc:chgData name="Joel Morran" userId="db2ae79170559568" providerId="Windows Live" clId="Web-{22082F9D-42C5-4055-B24E-EF12A7540CB8}" dt="2019-10-30T09:57:19.708" v="266"/>
        <pc:sldMkLst>
          <pc:docMk/>
          <pc:sldMk cId="1748950803" sldId="285"/>
        </pc:sldMkLst>
        <pc:spChg chg="mod">
          <ac:chgData name="Joel Morran" userId="db2ae79170559568" providerId="Windows Live" clId="Web-{22082F9D-42C5-4055-B24E-EF12A7540CB8}" dt="2019-10-30T09:44:50.281" v="6" actId="20577"/>
          <ac:spMkLst>
            <pc:docMk/>
            <pc:sldMk cId="1748950803" sldId="285"/>
            <ac:spMk id="2" creationId="{4D258B92-DAF3-441E-97BB-9685593A2197}"/>
          </ac:spMkLst>
        </pc:spChg>
        <pc:spChg chg="mod">
          <ac:chgData name="Joel Morran" userId="db2ae79170559568" providerId="Windows Live" clId="Web-{22082F9D-42C5-4055-B24E-EF12A7540CB8}" dt="2019-10-30T09:45:52.860" v="29" actId="20577"/>
          <ac:spMkLst>
            <pc:docMk/>
            <pc:sldMk cId="1748950803" sldId="285"/>
            <ac:spMk id="3" creationId="{4DE42F0B-6F84-42C1-8620-EB56A4804E56}"/>
          </ac:spMkLst>
        </pc:spChg>
      </pc:sldChg>
      <pc:sldChg chg="modSp new">
        <pc:chgData name="Joel Morran" userId="db2ae79170559568" providerId="Windows Live" clId="Web-{22082F9D-42C5-4055-B24E-EF12A7540CB8}" dt="2019-10-30T09:56:50.598" v="264" actId="20577"/>
        <pc:sldMkLst>
          <pc:docMk/>
          <pc:sldMk cId="2753542375" sldId="286"/>
        </pc:sldMkLst>
        <pc:spChg chg="mod">
          <ac:chgData name="Joel Morran" userId="db2ae79170559568" providerId="Windows Live" clId="Web-{22082F9D-42C5-4055-B24E-EF12A7540CB8}" dt="2019-10-30T09:56:50.598" v="264" actId="20577"/>
          <ac:spMkLst>
            <pc:docMk/>
            <pc:sldMk cId="2753542375" sldId="286"/>
            <ac:spMk id="2" creationId="{8B9F4744-319A-4019-9A1B-43BE1043CB07}"/>
          </ac:spMkLst>
        </pc:spChg>
      </pc:sldChg>
    </pc:docChg>
  </pc:docChgLst>
  <pc:docChgLst>
    <pc:chgData name="Michael Owczarek" userId="d9f0c8185603d174" providerId="LiveId" clId="{B979E5DC-16C7-4287-84AC-56698D1667B0}"/>
    <pc:docChg chg="custSel addSld modSld sldOrd">
      <pc:chgData name="Michael Owczarek" userId="d9f0c8185603d174" providerId="LiveId" clId="{B979E5DC-16C7-4287-84AC-56698D1667B0}" dt="2019-08-28T23:39:00.587" v="472" actId="20577"/>
      <pc:docMkLst>
        <pc:docMk/>
      </pc:docMkLst>
      <pc:sldChg chg="modSp">
        <pc:chgData name="Michael Owczarek" userId="d9f0c8185603d174" providerId="LiveId" clId="{B979E5DC-16C7-4287-84AC-56698D1667B0}" dt="2019-08-28T23:01:10.438" v="37" actId="20577"/>
        <pc:sldMkLst>
          <pc:docMk/>
          <pc:sldMk cId="2969429839" sldId="261"/>
        </pc:sldMkLst>
        <pc:spChg chg="mod">
          <ac:chgData name="Michael Owczarek" userId="d9f0c8185603d174" providerId="LiveId" clId="{B979E5DC-16C7-4287-84AC-56698D1667B0}" dt="2019-08-28T23:01:10.438" v="37" actId="20577"/>
          <ac:spMkLst>
            <pc:docMk/>
            <pc:sldMk cId="2969429839" sldId="261"/>
            <ac:spMk id="3" creationId="{EBF21BE0-7520-4628-8783-8341BFB5AC21}"/>
          </ac:spMkLst>
        </pc:spChg>
      </pc:sldChg>
      <pc:sldChg chg="addSp modSp modNotesTx">
        <pc:chgData name="Michael Owczarek" userId="d9f0c8185603d174" providerId="LiveId" clId="{B979E5DC-16C7-4287-84AC-56698D1667B0}" dt="2019-08-28T23:19:19.038" v="410" actId="12"/>
        <pc:sldMkLst>
          <pc:docMk/>
          <pc:sldMk cId="109161304" sldId="269"/>
        </pc:sldMkLst>
        <pc:spChg chg="add mod">
          <ac:chgData name="Michael Owczarek" userId="d9f0c8185603d174" providerId="LiveId" clId="{B979E5DC-16C7-4287-84AC-56698D1667B0}" dt="2019-08-28T23:19:19.038" v="410" actId="12"/>
          <ac:spMkLst>
            <pc:docMk/>
            <pc:sldMk cId="109161304" sldId="269"/>
            <ac:spMk id="3" creationId="{DA9145D1-8082-4348-AE89-F111847CC91B}"/>
          </ac:spMkLst>
        </pc:spChg>
        <pc:picChg chg="mod">
          <ac:chgData name="Michael Owczarek" userId="d9f0c8185603d174" providerId="LiveId" clId="{B979E5DC-16C7-4287-84AC-56698D1667B0}" dt="2019-08-28T23:15:58.707" v="340" actId="1076"/>
          <ac:picMkLst>
            <pc:docMk/>
            <pc:sldMk cId="109161304" sldId="269"/>
            <ac:picMk id="4" creationId="{9EDC5F02-6410-45E0-8338-D83333D357BE}"/>
          </ac:picMkLst>
        </pc:picChg>
      </pc:sldChg>
      <pc:sldChg chg="modSp">
        <pc:chgData name="Michael Owczarek" userId="d9f0c8185603d174" providerId="LiveId" clId="{B979E5DC-16C7-4287-84AC-56698D1667B0}" dt="2019-08-28T23:31:54.777" v="466" actId="20577"/>
        <pc:sldMkLst>
          <pc:docMk/>
          <pc:sldMk cId="3296209335" sldId="272"/>
        </pc:sldMkLst>
        <pc:spChg chg="mod">
          <ac:chgData name="Michael Owczarek" userId="d9f0c8185603d174" providerId="LiveId" clId="{B979E5DC-16C7-4287-84AC-56698D1667B0}" dt="2019-08-28T23:31:54.777" v="466" actId="20577"/>
          <ac:spMkLst>
            <pc:docMk/>
            <pc:sldMk cId="3296209335" sldId="272"/>
            <ac:spMk id="2" creationId="{491A73BE-D441-412A-B7E9-33C1C41AAC8B}"/>
          </ac:spMkLst>
        </pc:spChg>
      </pc:sldChg>
      <pc:sldChg chg="addSp modSp add ord modNotesTx">
        <pc:chgData name="Michael Owczarek" userId="d9f0c8185603d174" providerId="LiveId" clId="{B979E5DC-16C7-4287-84AC-56698D1667B0}" dt="2019-08-28T23:39:00.587" v="472" actId="20577"/>
        <pc:sldMkLst>
          <pc:docMk/>
          <pc:sldMk cId="348751699" sldId="274"/>
        </pc:sldMkLst>
        <pc:spChg chg="mod">
          <ac:chgData name="Michael Owczarek" userId="d9f0c8185603d174" providerId="LiveId" clId="{B979E5DC-16C7-4287-84AC-56698D1667B0}" dt="2019-08-28T23:31:18.604" v="436" actId="20577"/>
          <ac:spMkLst>
            <pc:docMk/>
            <pc:sldMk cId="348751699" sldId="274"/>
            <ac:spMk id="2" creationId="{792B990C-08D5-438D-8175-A9FF8A905FD5}"/>
          </ac:spMkLst>
        </pc:spChg>
        <pc:spChg chg="mod">
          <ac:chgData name="Michael Owczarek" userId="d9f0c8185603d174" providerId="LiveId" clId="{B979E5DC-16C7-4287-84AC-56698D1667B0}" dt="2019-08-28T23:31:31.886" v="461" actId="5793"/>
          <ac:spMkLst>
            <pc:docMk/>
            <pc:sldMk cId="348751699" sldId="274"/>
            <ac:spMk id="3" creationId="{D0310529-C7A7-4490-AA4A-93BE0E22F115}"/>
          </ac:spMkLst>
        </pc:spChg>
        <pc:picChg chg="add">
          <ac:chgData name="Michael Owczarek" userId="d9f0c8185603d174" providerId="LiveId" clId="{B979E5DC-16C7-4287-84AC-56698D1667B0}" dt="2019-08-28T23:31:48.701" v="462"/>
          <ac:picMkLst>
            <pc:docMk/>
            <pc:sldMk cId="348751699" sldId="274"/>
            <ac:picMk id="4" creationId="{0046D63F-C50D-426F-BEEF-40EA843228E3}"/>
          </ac:picMkLst>
        </pc:picChg>
      </pc:sldChg>
    </pc:docChg>
  </pc:docChgLst>
  <pc:docChgLst>
    <pc:chgData name="Joel Morran" userId="db2ae79170559568" providerId="Windows Live" clId="Web-{48E0E009-688E-41E2-8567-CD05028C6BE6}"/>
    <pc:docChg chg="modSld">
      <pc:chgData name="Joel Morran" userId="db2ae79170559568" providerId="Windows Live" clId="Web-{48E0E009-688E-41E2-8567-CD05028C6BE6}" dt="2019-10-30T09:42:54.005" v="29" actId="20577"/>
      <pc:docMkLst>
        <pc:docMk/>
      </pc:docMkLst>
      <pc:sldChg chg="modSp">
        <pc:chgData name="Joel Morran" userId="db2ae79170559568" providerId="Windows Live" clId="Web-{48E0E009-688E-41E2-8567-CD05028C6BE6}" dt="2019-10-30T08:39:20.963" v="24" actId="1076"/>
        <pc:sldMkLst>
          <pc:docMk/>
          <pc:sldMk cId="984661788" sldId="282"/>
        </pc:sldMkLst>
        <pc:spChg chg="mod">
          <ac:chgData name="Joel Morran" userId="db2ae79170559568" providerId="Windows Live" clId="Web-{48E0E009-688E-41E2-8567-CD05028C6BE6}" dt="2019-10-30T08:38:57.790" v="22" actId="1076"/>
          <ac:spMkLst>
            <pc:docMk/>
            <pc:sldMk cId="984661788" sldId="282"/>
            <ac:spMk id="5" creationId="{247A1155-7584-45F9-AA82-74840EF94D26}"/>
          </ac:spMkLst>
        </pc:spChg>
        <pc:spChg chg="mod">
          <ac:chgData name="Joel Morran" userId="db2ae79170559568" providerId="Windows Live" clId="Web-{48E0E009-688E-41E2-8567-CD05028C6BE6}" dt="2019-10-30T08:38:47.087" v="21" actId="14100"/>
          <ac:spMkLst>
            <pc:docMk/>
            <pc:sldMk cId="984661788" sldId="282"/>
            <ac:spMk id="34" creationId="{5A212915-E617-4C0B-ADCB-39FF2EBFB94C}"/>
          </ac:spMkLst>
        </pc:spChg>
        <pc:picChg chg="mod">
          <ac:chgData name="Joel Morran" userId="db2ae79170559568" providerId="Windows Live" clId="Web-{48E0E009-688E-41E2-8567-CD05028C6BE6}" dt="2019-10-30T08:39:20.963" v="24" actId="1076"/>
          <ac:picMkLst>
            <pc:docMk/>
            <pc:sldMk cId="984661788" sldId="282"/>
            <ac:picMk id="6" creationId="{74F93F39-D2A7-4192-9FED-A693A1C02A31}"/>
          </ac:picMkLst>
        </pc:picChg>
      </pc:sldChg>
      <pc:sldChg chg="modSp">
        <pc:chgData name="Joel Morran" userId="db2ae79170559568" providerId="Windows Live" clId="Web-{48E0E009-688E-41E2-8567-CD05028C6BE6}" dt="2019-10-30T09:42:46.520" v="27" actId="20577"/>
        <pc:sldMkLst>
          <pc:docMk/>
          <pc:sldMk cId="2747023641" sldId="283"/>
        </pc:sldMkLst>
        <pc:spChg chg="mod">
          <ac:chgData name="Joel Morran" userId="db2ae79170559568" providerId="Windows Live" clId="Web-{48E0E009-688E-41E2-8567-CD05028C6BE6}" dt="2019-10-30T09:42:46.520" v="27" actId="20577"/>
          <ac:spMkLst>
            <pc:docMk/>
            <pc:sldMk cId="2747023641" sldId="283"/>
            <ac:spMk id="3" creationId="{88E914DE-2E4C-484E-8E51-257F67692C8E}"/>
          </ac:spMkLst>
        </pc:spChg>
      </pc:sldChg>
    </pc:docChg>
  </pc:docChgLst>
  <pc:docChgLst>
    <pc:chgData name="Michael Owczarek" userId="d9f0c8185603d174" providerId="LiveId" clId="{014BE884-636C-483C-9F95-144309A5A99B}"/>
    <pc:docChg chg="undo custSel mod addSld delSld modSld sldOrd modMainMaster">
      <pc:chgData name="Michael Owczarek" userId="d9f0c8185603d174" providerId="LiveId" clId="{014BE884-636C-483C-9F95-144309A5A99B}" dt="2019-08-28T15:54:23.753" v="1590" actId="20577"/>
      <pc:docMkLst>
        <pc:docMk/>
      </pc:docMkLst>
      <pc:sldChg chg="addSp delSp modSp modTransition">
        <pc:chgData name="Michael Owczarek" userId="d9f0c8185603d174" providerId="LiveId" clId="{014BE884-636C-483C-9F95-144309A5A99B}" dt="2019-08-28T15:46:21.280" v="1503" actId="478"/>
        <pc:sldMkLst>
          <pc:docMk/>
          <pc:sldMk cId="3212786240" sldId="256"/>
        </pc:sldMkLst>
        <pc:picChg chg="add del mod">
          <ac:chgData name="Michael Owczarek" userId="d9f0c8185603d174" providerId="LiveId" clId="{014BE884-636C-483C-9F95-144309A5A99B}" dt="2019-08-28T15:46:21.280" v="1503" actId="478"/>
          <ac:picMkLst>
            <pc:docMk/>
            <pc:sldMk cId="3212786240" sldId="256"/>
            <ac:picMk id="5" creationId="{110D8254-82CB-4860-8EFC-8E3DF190053A}"/>
          </ac:picMkLst>
        </pc:picChg>
      </pc:sldChg>
      <pc:sldChg chg="addSp delSp modSp mod modTransition setBg addCm delCm modCm">
        <pc:chgData name="Michael Owczarek" userId="d9f0c8185603d174" providerId="LiveId" clId="{014BE884-636C-483C-9F95-144309A5A99B}" dt="2019-08-28T15:52:17.335" v="1520" actId="1592"/>
        <pc:sldMkLst>
          <pc:docMk/>
          <pc:sldMk cId="795884522" sldId="257"/>
        </pc:sldMkLst>
        <pc:spChg chg="mod">
          <ac:chgData name="Michael Owczarek" userId="d9f0c8185603d174" providerId="LiveId" clId="{014BE884-636C-483C-9F95-144309A5A99B}" dt="2019-08-28T14:15:52.268" v="1042" actId="26606"/>
          <ac:spMkLst>
            <pc:docMk/>
            <pc:sldMk cId="795884522" sldId="257"/>
            <ac:spMk id="2" creationId="{7CB00D47-E0E4-48CA-9D4C-F51AD7C4CF29}"/>
          </ac:spMkLst>
        </pc:spChg>
        <pc:spChg chg="mod">
          <ac:chgData name="Michael Owczarek" userId="d9f0c8185603d174" providerId="LiveId" clId="{014BE884-636C-483C-9F95-144309A5A99B}" dt="2019-08-28T14:16:11.970" v="1047" actId="20577"/>
          <ac:spMkLst>
            <pc:docMk/>
            <pc:sldMk cId="795884522" sldId="257"/>
            <ac:spMk id="3" creationId="{AEE8E512-0BB5-47F7-B892-DDCA71A379B0}"/>
          </ac:spMkLst>
        </pc:spChg>
        <pc:spChg chg="add del">
          <ac:chgData name="Michael Owczarek" userId="d9f0c8185603d174" providerId="LiveId" clId="{014BE884-636C-483C-9F95-144309A5A99B}" dt="2019-08-28T14:15:52.268" v="1042" actId="26606"/>
          <ac:spMkLst>
            <pc:docMk/>
            <pc:sldMk cId="795884522" sldId="257"/>
            <ac:spMk id="71" creationId="{8DCA3673-CDE4-40C5-9FA8-F89874CFBA73}"/>
          </ac:spMkLst>
        </pc:spChg>
        <pc:spChg chg="add del">
          <ac:chgData name="Michael Owczarek" userId="d9f0c8185603d174" providerId="LiveId" clId="{014BE884-636C-483C-9F95-144309A5A99B}" dt="2019-08-28T14:15:52.268" v="1042" actId="26606"/>
          <ac:spMkLst>
            <pc:docMk/>
            <pc:sldMk cId="795884522" sldId="257"/>
            <ac:spMk id="75" creationId="{0FFFD040-32A9-4D2B-86CA-599D030A4161}"/>
          </ac:spMkLst>
        </pc:spChg>
        <pc:spChg chg="add del">
          <ac:chgData name="Michael Owczarek" userId="d9f0c8185603d174" providerId="LiveId" clId="{014BE884-636C-483C-9F95-144309A5A99B}" dt="2019-08-28T14:15:52.268" v="1042" actId="26606"/>
          <ac:spMkLst>
            <pc:docMk/>
            <pc:sldMk cId="795884522" sldId="257"/>
            <ac:spMk id="77" creationId="{863205CA-B7FF-4C25-A4C8-3BBBCE19D950}"/>
          </ac:spMkLst>
        </pc:spChg>
        <pc:picChg chg="add del">
          <ac:chgData name="Michael Owczarek" userId="d9f0c8185603d174" providerId="LiveId" clId="{014BE884-636C-483C-9F95-144309A5A99B}" dt="2019-08-28T14:15:52.268" v="1042" actId="26606"/>
          <ac:picMkLst>
            <pc:docMk/>
            <pc:sldMk cId="795884522" sldId="257"/>
            <ac:picMk id="73" creationId="{95756E8F-499C-4533-BBE8-309C3E8D985C}"/>
          </ac:picMkLst>
        </pc:picChg>
        <pc:picChg chg="add del">
          <ac:chgData name="Michael Owczarek" userId="d9f0c8185603d174" providerId="LiveId" clId="{014BE884-636C-483C-9F95-144309A5A99B}" dt="2019-08-28T14:15:52.268" v="1042" actId="26606"/>
          <ac:picMkLst>
            <pc:docMk/>
            <pc:sldMk cId="795884522" sldId="257"/>
            <ac:picMk id="79" creationId="{306E3F32-3C1A-4B6E-AF26-8A15A788560F}"/>
          </ac:picMkLst>
        </pc:picChg>
        <pc:picChg chg="add mod">
          <ac:chgData name="Michael Owczarek" userId="d9f0c8185603d174" providerId="LiveId" clId="{014BE884-636C-483C-9F95-144309A5A99B}" dt="2019-08-28T14:16:16.518" v="1048" actId="1076"/>
          <ac:picMkLst>
            <pc:docMk/>
            <pc:sldMk cId="795884522" sldId="257"/>
            <ac:picMk id="2050" creationId="{0AD0D1B3-BF2F-4982-8E97-562F5F32664E}"/>
          </ac:picMkLst>
        </pc:picChg>
      </pc:sldChg>
      <pc:sldChg chg="addSp delSp modSp mod ord modTransition setBg addCm delCm modCm modNotesTx">
        <pc:chgData name="Michael Owczarek" userId="d9f0c8185603d174" providerId="LiveId" clId="{014BE884-636C-483C-9F95-144309A5A99B}" dt="2019-08-28T15:52:29.076" v="1542" actId="20577"/>
        <pc:sldMkLst>
          <pc:docMk/>
          <pc:sldMk cId="1169400571" sldId="258"/>
        </pc:sldMkLst>
        <pc:spChg chg="mod">
          <ac:chgData name="Michael Owczarek" userId="d9f0c8185603d174" providerId="LiveId" clId="{014BE884-636C-483C-9F95-144309A5A99B}" dt="2019-08-28T11:24:53.797" v="105" actId="26606"/>
          <ac:spMkLst>
            <pc:docMk/>
            <pc:sldMk cId="1169400571" sldId="258"/>
            <ac:spMk id="2" creationId="{78E0403C-3173-4B6C-B0EF-F3629536F842}"/>
          </ac:spMkLst>
        </pc:spChg>
        <pc:spChg chg="add del mod">
          <ac:chgData name="Michael Owczarek" userId="d9f0c8185603d174" providerId="LiveId" clId="{014BE884-636C-483C-9F95-144309A5A99B}" dt="2019-08-28T14:47:29.714" v="1146" actId="20577"/>
          <ac:spMkLst>
            <pc:docMk/>
            <pc:sldMk cId="1169400571" sldId="258"/>
            <ac:spMk id="3" creationId="{447F1C9E-F731-443C-A3DC-34DC09CC2EC9}"/>
          </ac:spMkLst>
        </pc:spChg>
        <pc:spChg chg="add del">
          <ac:chgData name="Michael Owczarek" userId="d9f0c8185603d174" providerId="LiveId" clId="{014BE884-636C-483C-9F95-144309A5A99B}" dt="2019-08-28T11:24:01.820" v="103" actId="26606"/>
          <ac:spMkLst>
            <pc:docMk/>
            <pc:sldMk cId="1169400571" sldId="258"/>
            <ac:spMk id="8" creationId="{1CE70EDD-9C09-4EAF-8C65-3040537A91FE}"/>
          </ac:spMkLst>
        </pc:spChg>
        <pc:spChg chg="add del">
          <ac:chgData name="Michael Owczarek" userId="d9f0c8185603d174" providerId="LiveId" clId="{014BE884-636C-483C-9F95-144309A5A99B}" dt="2019-08-28T11:24:01.820" v="103" actId="26606"/>
          <ac:spMkLst>
            <pc:docMk/>
            <pc:sldMk cId="1169400571" sldId="258"/>
            <ac:spMk id="11" creationId="{1395ACAC-577D-4FAD-955D-280C3D104ADF}"/>
          </ac:spMkLst>
        </pc:spChg>
        <pc:spChg chg="add del">
          <ac:chgData name="Michael Owczarek" userId="d9f0c8185603d174" providerId="LiveId" clId="{014BE884-636C-483C-9F95-144309A5A99B}" dt="2019-08-28T11:24:01.820" v="103" actId="26606"/>
          <ac:spMkLst>
            <pc:docMk/>
            <pc:sldMk cId="1169400571" sldId="258"/>
            <ac:spMk id="15" creationId="{0AB11C2E-6CA2-4822-BF14-C1C9A6BC6CAA}"/>
          </ac:spMkLst>
        </pc:spChg>
        <pc:spChg chg="add del">
          <ac:chgData name="Michael Owczarek" userId="d9f0c8185603d174" providerId="LiveId" clId="{014BE884-636C-483C-9F95-144309A5A99B}" dt="2019-08-28T11:24:01.820" v="103" actId="26606"/>
          <ac:spMkLst>
            <pc:docMk/>
            <pc:sldMk cId="1169400571" sldId="258"/>
            <ac:spMk id="17" creationId="{38B3A2B2-7BBB-4E52-8C30-BE2A6F346B37}"/>
          </ac:spMkLst>
        </pc:spChg>
        <pc:spChg chg="add del">
          <ac:chgData name="Michael Owczarek" userId="d9f0c8185603d174" providerId="LiveId" clId="{014BE884-636C-483C-9F95-144309A5A99B}" dt="2019-08-28T11:24:01.820" v="103" actId="26606"/>
          <ac:spMkLst>
            <pc:docMk/>
            <pc:sldMk cId="1169400571" sldId="258"/>
            <ac:spMk id="21" creationId="{09D6A950-3339-40EB-8972-64F44542D3FF}"/>
          </ac:spMkLst>
        </pc:spChg>
        <pc:spChg chg="add del">
          <ac:chgData name="Michael Owczarek" userId="d9f0c8185603d174" providerId="LiveId" clId="{014BE884-636C-483C-9F95-144309A5A99B}" dt="2019-08-28T11:24:53.797" v="105" actId="26606"/>
          <ac:spMkLst>
            <pc:docMk/>
            <pc:sldMk cId="1169400571" sldId="258"/>
            <ac:spMk id="23" creationId="{8DCA3673-CDE4-40C5-9FA8-F89874CFBA73}"/>
          </ac:spMkLst>
        </pc:spChg>
        <pc:spChg chg="add del">
          <ac:chgData name="Michael Owczarek" userId="d9f0c8185603d174" providerId="LiveId" clId="{014BE884-636C-483C-9F95-144309A5A99B}" dt="2019-08-28T11:24:53.797" v="105" actId="26606"/>
          <ac:spMkLst>
            <pc:docMk/>
            <pc:sldMk cId="1169400571" sldId="258"/>
            <ac:spMk id="25" creationId="{0FFFD040-32A9-4D2B-86CA-599D030A4161}"/>
          </ac:spMkLst>
        </pc:spChg>
        <pc:spChg chg="add del">
          <ac:chgData name="Michael Owczarek" userId="d9f0c8185603d174" providerId="LiveId" clId="{014BE884-636C-483C-9F95-144309A5A99B}" dt="2019-08-28T11:24:53.797" v="105" actId="26606"/>
          <ac:spMkLst>
            <pc:docMk/>
            <pc:sldMk cId="1169400571" sldId="258"/>
            <ac:spMk id="26" creationId="{863205CA-B7FF-4C25-A4C8-3BBBCE19D950}"/>
          </ac:spMkLst>
        </pc:spChg>
        <pc:spChg chg="add del">
          <ac:chgData name="Michael Owczarek" userId="d9f0c8185603d174" providerId="LiveId" clId="{014BE884-636C-483C-9F95-144309A5A99B}" dt="2019-08-28T11:24:53.797" v="105" actId="26606"/>
          <ac:spMkLst>
            <pc:docMk/>
            <pc:sldMk cId="1169400571" sldId="258"/>
            <ac:spMk id="28" creationId="{93B42959-4417-4F64-86C9-22B22CBCC658}"/>
          </ac:spMkLst>
        </pc:spChg>
        <pc:picChg chg="add del mod">
          <ac:chgData name="Michael Owczarek" userId="d9f0c8185603d174" providerId="LiveId" clId="{014BE884-636C-483C-9F95-144309A5A99B}" dt="2019-08-28T11:24:54.773" v="106"/>
          <ac:picMkLst>
            <pc:docMk/>
            <pc:sldMk cId="1169400571" sldId="258"/>
            <ac:picMk id="4" creationId="{E813C219-C1B9-429F-BE9C-DD213C4E3FF3}"/>
          </ac:picMkLst>
        </pc:picChg>
        <pc:picChg chg="add del">
          <ac:chgData name="Michael Owczarek" userId="d9f0c8185603d174" providerId="LiveId" clId="{014BE884-636C-483C-9F95-144309A5A99B}" dt="2019-08-28T11:24:01.820" v="103" actId="26606"/>
          <ac:picMkLst>
            <pc:docMk/>
            <pc:sldMk cId="1169400571" sldId="258"/>
            <ac:picMk id="13" creationId="{E228037F-2EF2-4A1A-8D1D-D08F2C98AD63}"/>
          </ac:picMkLst>
        </pc:picChg>
        <pc:picChg chg="add del">
          <ac:chgData name="Michael Owczarek" userId="d9f0c8185603d174" providerId="LiveId" clId="{014BE884-636C-483C-9F95-144309A5A99B}" dt="2019-08-28T11:24:01.820" v="103" actId="26606"/>
          <ac:picMkLst>
            <pc:docMk/>
            <pc:sldMk cId="1169400571" sldId="258"/>
            <ac:picMk id="19" creationId="{FFF756FE-278B-4106-BB2E-DB87CF02DFB5}"/>
          </ac:picMkLst>
        </pc:picChg>
        <pc:picChg chg="add del">
          <ac:chgData name="Michael Owczarek" userId="d9f0c8185603d174" providerId="LiveId" clId="{014BE884-636C-483C-9F95-144309A5A99B}" dt="2019-08-28T11:24:53.797" v="105" actId="26606"/>
          <ac:picMkLst>
            <pc:docMk/>
            <pc:sldMk cId="1169400571" sldId="258"/>
            <ac:picMk id="24" creationId="{95756E8F-499C-4533-BBE8-309C3E8D985C}"/>
          </ac:picMkLst>
        </pc:picChg>
        <pc:picChg chg="add del">
          <ac:chgData name="Michael Owczarek" userId="d9f0c8185603d174" providerId="LiveId" clId="{014BE884-636C-483C-9F95-144309A5A99B}" dt="2019-08-28T11:24:53.797" v="105" actId="26606"/>
          <ac:picMkLst>
            <pc:docMk/>
            <pc:sldMk cId="1169400571" sldId="258"/>
            <ac:picMk id="27" creationId="{306E3F32-3C1A-4B6E-AF26-8A15A788560F}"/>
          </ac:picMkLst>
        </pc:picChg>
      </pc:sldChg>
      <pc:sldChg chg="del">
        <pc:chgData name="Michael Owczarek" userId="d9f0c8185603d174" providerId="LiveId" clId="{014BE884-636C-483C-9F95-144309A5A99B}" dt="2019-08-28T11:19:44.696" v="100" actId="2696"/>
        <pc:sldMkLst>
          <pc:docMk/>
          <pc:sldMk cId="3561254859" sldId="259"/>
        </pc:sldMkLst>
      </pc:sldChg>
      <pc:sldChg chg="del">
        <pc:chgData name="Michael Owczarek" userId="d9f0c8185603d174" providerId="LiveId" clId="{014BE884-636C-483C-9F95-144309A5A99B}" dt="2019-08-28T11:16:29.389" v="57" actId="2696"/>
        <pc:sldMkLst>
          <pc:docMk/>
          <pc:sldMk cId="2119639172" sldId="260"/>
        </pc:sldMkLst>
      </pc:sldChg>
      <pc:sldChg chg="addSp delSp modSp mod ord modTransition setBg addCm delCm modCm modNotesTx">
        <pc:chgData name="Michael Owczarek" userId="d9f0c8185603d174" providerId="LiveId" clId="{014BE884-636C-483C-9F95-144309A5A99B}" dt="2019-08-28T15:52:41.416" v="1557" actId="20577"/>
        <pc:sldMkLst>
          <pc:docMk/>
          <pc:sldMk cId="2969429839" sldId="261"/>
        </pc:sldMkLst>
        <pc:spChg chg="mod">
          <ac:chgData name="Michael Owczarek" userId="d9f0c8185603d174" providerId="LiveId" clId="{014BE884-636C-483C-9F95-144309A5A99B}" dt="2019-08-28T14:45:13.177" v="1135" actId="26606"/>
          <ac:spMkLst>
            <pc:docMk/>
            <pc:sldMk cId="2969429839" sldId="261"/>
            <ac:spMk id="2" creationId="{EED8D9C4-DFB2-4C46-897B-A2636485A0D6}"/>
          </ac:spMkLst>
        </pc:spChg>
        <pc:spChg chg="mod">
          <ac:chgData name="Michael Owczarek" userId="d9f0c8185603d174" providerId="LiveId" clId="{014BE884-636C-483C-9F95-144309A5A99B}" dt="2019-08-28T14:45:13.177" v="1135" actId="26606"/>
          <ac:spMkLst>
            <pc:docMk/>
            <pc:sldMk cId="2969429839" sldId="261"/>
            <ac:spMk id="3" creationId="{EBF21BE0-7520-4628-8783-8341BFB5AC21}"/>
          </ac:spMkLst>
        </pc:spChg>
        <pc:spChg chg="add del">
          <ac:chgData name="Michael Owczarek" userId="d9f0c8185603d174" providerId="LiveId" clId="{014BE884-636C-483C-9F95-144309A5A99B}" dt="2019-08-28T14:45:13.177" v="1135" actId="26606"/>
          <ac:spMkLst>
            <pc:docMk/>
            <pc:sldMk cId="2969429839" sldId="261"/>
            <ac:spMk id="71" creationId="{3E65D7FA-E76C-4BC3-A429-CF64BC367B49}"/>
          </ac:spMkLst>
        </pc:spChg>
        <pc:spChg chg="add del">
          <ac:chgData name="Michael Owczarek" userId="d9f0c8185603d174" providerId="LiveId" clId="{014BE884-636C-483C-9F95-144309A5A99B}" dt="2019-08-28T14:45:13.177" v="1135" actId="26606"/>
          <ac:spMkLst>
            <pc:docMk/>
            <pc:sldMk cId="2969429839" sldId="261"/>
            <ac:spMk id="73" creationId="{6A5D59EF-03D3-4163-B6D4-53D9794E64FA}"/>
          </ac:spMkLst>
        </pc:spChg>
        <pc:spChg chg="add del">
          <ac:chgData name="Michael Owczarek" userId="d9f0c8185603d174" providerId="LiveId" clId="{014BE884-636C-483C-9F95-144309A5A99B}" dt="2019-08-28T14:45:13.177" v="1135" actId="26606"/>
          <ac:spMkLst>
            <pc:docMk/>
            <pc:sldMk cId="2969429839" sldId="261"/>
            <ac:spMk id="77" creationId="{F17C02A3-BE2B-433D-BD66-594309B83078}"/>
          </ac:spMkLst>
        </pc:spChg>
        <pc:spChg chg="add del">
          <ac:chgData name="Michael Owczarek" userId="d9f0c8185603d174" providerId="LiveId" clId="{014BE884-636C-483C-9F95-144309A5A99B}" dt="2019-08-28T14:45:13.177" v="1135" actId="26606"/>
          <ac:spMkLst>
            <pc:docMk/>
            <pc:sldMk cId="2969429839" sldId="261"/>
            <ac:spMk id="81" creationId="{E9294641-47B5-4630-8E7D-094CDF5638D7}"/>
          </ac:spMkLst>
        </pc:spChg>
        <pc:picChg chg="add del">
          <ac:chgData name="Michael Owczarek" userId="d9f0c8185603d174" providerId="LiveId" clId="{014BE884-636C-483C-9F95-144309A5A99B}" dt="2019-08-28T14:45:13.177" v="1135" actId="26606"/>
          <ac:picMkLst>
            <pc:docMk/>
            <pc:sldMk cId="2969429839" sldId="261"/>
            <ac:picMk id="75" creationId="{380EB636-0E64-447B-A436-048680F7A7F8}"/>
          </ac:picMkLst>
        </pc:picChg>
        <pc:picChg chg="add del">
          <ac:chgData name="Michael Owczarek" userId="d9f0c8185603d174" providerId="LiveId" clId="{014BE884-636C-483C-9F95-144309A5A99B}" dt="2019-08-28T14:45:13.177" v="1135" actId="26606"/>
          <ac:picMkLst>
            <pc:docMk/>
            <pc:sldMk cId="2969429839" sldId="261"/>
            <ac:picMk id="79" creationId="{708FE891-AFAF-4FF5-8C1D-137322CDFCCF}"/>
          </ac:picMkLst>
        </pc:picChg>
        <pc:picChg chg="add mod ord">
          <ac:chgData name="Michael Owczarek" userId="d9f0c8185603d174" providerId="LiveId" clId="{014BE884-636C-483C-9F95-144309A5A99B}" dt="2019-08-28T14:45:13.177" v="1135" actId="26606"/>
          <ac:picMkLst>
            <pc:docMk/>
            <pc:sldMk cId="2969429839" sldId="261"/>
            <ac:picMk id="3074" creationId="{729800AF-2F3B-4613-A56E-D6262A239A0A}"/>
          </ac:picMkLst>
        </pc:picChg>
      </pc:sldChg>
      <pc:sldChg chg="addSp delSp modSp modTransition addCm modCm modNotesTx">
        <pc:chgData name="Michael Owczarek" userId="d9f0c8185603d174" providerId="LiveId" clId="{014BE884-636C-483C-9F95-144309A5A99B}" dt="2019-08-28T15:53:56.168" v="1578" actId="20577"/>
        <pc:sldMkLst>
          <pc:docMk/>
          <pc:sldMk cId="884781724" sldId="262"/>
        </pc:sldMkLst>
        <pc:spChg chg="del">
          <ac:chgData name="Michael Owczarek" userId="d9f0c8185603d174" providerId="LiveId" clId="{014BE884-636C-483C-9F95-144309A5A99B}" dt="2019-08-28T15:27:01.430" v="1494" actId="478"/>
          <ac:spMkLst>
            <pc:docMk/>
            <pc:sldMk cId="884781724" sldId="262"/>
            <ac:spMk id="3" creationId="{0A289D43-7F64-451D-92D3-C8794E61F18D}"/>
          </ac:spMkLst>
        </pc:spChg>
        <pc:picChg chg="add mod">
          <ac:chgData name="Michael Owczarek" userId="d9f0c8185603d174" providerId="LiveId" clId="{014BE884-636C-483C-9F95-144309A5A99B}" dt="2019-08-28T15:27:07.134" v="1497" actId="1076"/>
          <ac:picMkLst>
            <pc:docMk/>
            <pc:sldMk cId="884781724" sldId="262"/>
            <ac:picMk id="4" creationId="{ABD9C4B5-FF76-4510-8A58-6E508017D82F}"/>
          </ac:picMkLst>
        </pc:picChg>
      </pc:sldChg>
      <pc:sldChg chg="addSp delSp del modTransition addCm modCm">
        <pc:chgData name="Michael Owczarek" userId="d9f0c8185603d174" providerId="LiveId" clId="{014BE884-636C-483C-9F95-144309A5A99B}" dt="2019-08-28T13:46:23.717" v="560" actId="2696"/>
        <pc:sldMkLst>
          <pc:docMk/>
          <pc:sldMk cId="3014368" sldId="263"/>
        </pc:sldMkLst>
        <pc:spChg chg="add del">
          <ac:chgData name="Michael Owczarek" userId="d9f0c8185603d174" providerId="LiveId" clId="{014BE884-636C-483C-9F95-144309A5A99B}" dt="2019-08-28T12:33:28.539" v="540"/>
          <ac:spMkLst>
            <pc:docMk/>
            <pc:sldMk cId="3014368" sldId="263"/>
            <ac:spMk id="4" creationId="{1CA39ECC-11A2-412C-83CF-7D027E5B9504}"/>
          </ac:spMkLst>
        </pc:spChg>
      </pc:sldChg>
      <pc:sldChg chg="modSp ord modTransition addCm delCm modCm">
        <pc:chgData name="Michael Owczarek" userId="d9f0c8185603d174" providerId="LiveId" clId="{014BE884-636C-483C-9F95-144309A5A99B}" dt="2019-08-28T15:53:39.921" v="1573" actId="1592"/>
        <pc:sldMkLst>
          <pc:docMk/>
          <pc:sldMk cId="463074587" sldId="264"/>
        </pc:sldMkLst>
        <pc:spChg chg="mod">
          <ac:chgData name="Michael Owczarek" userId="d9f0c8185603d174" providerId="LiveId" clId="{014BE884-636C-483C-9F95-144309A5A99B}" dt="2019-08-28T15:01:42.203" v="1488" actId="20577"/>
          <ac:spMkLst>
            <pc:docMk/>
            <pc:sldMk cId="463074587" sldId="264"/>
            <ac:spMk id="3" creationId="{DFDCA02E-5B52-4290-9674-166D93DFE9A4}"/>
          </ac:spMkLst>
        </pc:spChg>
      </pc:sldChg>
      <pc:sldChg chg="modSp modTransition addCm delCm modCm">
        <pc:chgData name="Michael Owczarek" userId="d9f0c8185603d174" providerId="LiveId" clId="{014BE884-636C-483C-9F95-144309A5A99B}" dt="2019-08-28T15:53:34.692" v="1572" actId="1592"/>
        <pc:sldMkLst>
          <pc:docMk/>
          <pc:sldMk cId="269545237" sldId="265"/>
        </pc:sldMkLst>
        <pc:spChg chg="mod">
          <ac:chgData name="Michael Owczarek" userId="d9f0c8185603d174" providerId="LiveId" clId="{014BE884-636C-483C-9F95-144309A5A99B}" dt="2019-08-28T14:13:00.972" v="1023" actId="20577"/>
          <ac:spMkLst>
            <pc:docMk/>
            <pc:sldMk cId="269545237" sldId="265"/>
            <ac:spMk id="3" creationId="{5F7DAAB5-5CA1-42BC-A882-174452849530}"/>
          </ac:spMkLst>
        </pc:spChg>
      </pc:sldChg>
      <pc:sldChg chg="addSp delSp modSp mod modTransition setBg">
        <pc:chgData name="Michael Owczarek" userId="d9f0c8185603d174" providerId="LiveId" clId="{014BE884-636C-483C-9F95-144309A5A99B}" dt="2019-08-28T13:49:14.104" v="594" actId="1076"/>
        <pc:sldMkLst>
          <pc:docMk/>
          <pc:sldMk cId="1976353604" sldId="266"/>
        </pc:sldMkLst>
        <pc:spChg chg="mod">
          <ac:chgData name="Michael Owczarek" userId="d9f0c8185603d174" providerId="LiveId" clId="{014BE884-636C-483C-9F95-144309A5A99B}" dt="2019-08-28T13:48:56.219" v="592" actId="26606"/>
          <ac:spMkLst>
            <pc:docMk/>
            <pc:sldMk cId="1976353604" sldId="266"/>
            <ac:spMk id="2" creationId="{2D8E31E8-21F7-4F11-A695-668B3FCC535F}"/>
          </ac:spMkLst>
        </pc:spChg>
        <pc:spChg chg="del">
          <ac:chgData name="Michael Owczarek" userId="d9f0c8185603d174" providerId="LiveId" clId="{014BE884-636C-483C-9F95-144309A5A99B}" dt="2019-08-28T11:28:31.233" v="289" actId="478"/>
          <ac:spMkLst>
            <pc:docMk/>
            <pc:sldMk cId="1976353604" sldId="266"/>
            <ac:spMk id="3" creationId="{D4F91677-3EC1-4BC0-BC18-34F47099D0B8}"/>
          </ac:spMkLst>
        </pc:spChg>
        <pc:spChg chg="add del mod">
          <ac:chgData name="Michael Owczarek" userId="d9f0c8185603d174" providerId="LiveId" clId="{014BE884-636C-483C-9F95-144309A5A99B}" dt="2019-08-28T11:29:42.158" v="296" actId="478"/>
          <ac:spMkLst>
            <pc:docMk/>
            <pc:sldMk cId="1976353604" sldId="266"/>
            <ac:spMk id="6" creationId="{8BD5BE3E-3673-4442-8F09-1F1864C49917}"/>
          </ac:spMkLst>
        </pc:spChg>
        <pc:spChg chg="add">
          <ac:chgData name="Michael Owczarek" userId="d9f0c8185603d174" providerId="LiveId" clId="{014BE884-636C-483C-9F95-144309A5A99B}" dt="2019-08-28T13:48:56.219" v="592" actId="26606"/>
          <ac:spMkLst>
            <pc:docMk/>
            <pc:sldMk cId="1976353604" sldId="266"/>
            <ac:spMk id="77" creationId="{6A23D1B2-B408-4913-9A1D-051C9DB38D55}"/>
          </ac:spMkLst>
        </pc:spChg>
        <pc:spChg chg="add">
          <ac:chgData name="Michael Owczarek" userId="d9f0c8185603d174" providerId="LiveId" clId="{014BE884-636C-483C-9F95-144309A5A99B}" dt="2019-08-28T13:48:56.219" v="592" actId="26606"/>
          <ac:spMkLst>
            <pc:docMk/>
            <pc:sldMk cId="1976353604" sldId="266"/>
            <ac:spMk id="79" creationId="{0189E329-C38B-4230-A181-B6B8BB9E1430}"/>
          </ac:spMkLst>
        </pc:spChg>
        <pc:spChg chg="add">
          <ac:chgData name="Michael Owczarek" userId="d9f0c8185603d174" providerId="LiveId" clId="{014BE884-636C-483C-9F95-144309A5A99B}" dt="2019-08-28T13:48:56.219" v="592" actId="26606"/>
          <ac:spMkLst>
            <pc:docMk/>
            <pc:sldMk cId="1976353604" sldId="266"/>
            <ac:spMk id="81" creationId="{D77D54DE-D35C-41CF-B0BE-209030A71DB1}"/>
          </ac:spMkLst>
        </pc:spChg>
        <pc:spChg chg="add">
          <ac:chgData name="Michael Owczarek" userId="d9f0c8185603d174" providerId="LiveId" clId="{014BE884-636C-483C-9F95-144309A5A99B}" dt="2019-08-28T13:48:56.219" v="592" actId="26606"/>
          <ac:spMkLst>
            <pc:docMk/>
            <pc:sldMk cId="1976353604" sldId="266"/>
            <ac:spMk id="85" creationId="{7F1DCE60-EE3E-40AD-A094-D46BBD7D912A}"/>
          </ac:spMkLst>
        </pc:spChg>
        <pc:spChg chg="add">
          <ac:chgData name="Michael Owczarek" userId="d9f0c8185603d174" providerId="LiveId" clId="{014BE884-636C-483C-9F95-144309A5A99B}" dt="2019-08-28T13:48:56.219" v="592" actId="26606"/>
          <ac:spMkLst>
            <pc:docMk/>
            <pc:sldMk cId="1976353604" sldId="266"/>
            <ac:spMk id="89" creationId="{85AB53B8-E9E6-4D13-AEB2-716CF5D06CDC}"/>
          </ac:spMkLst>
        </pc:spChg>
        <pc:picChg chg="add del mod">
          <ac:chgData name="Michael Owczarek" userId="d9f0c8185603d174" providerId="LiveId" clId="{014BE884-636C-483C-9F95-144309A5A99B}" dt="2019-08-28T11:29:42.158" v="296" actId="478"/>
          <ac:picMkLst>
            <pc:docMk/>
            <pc:sldMk cId="1976353604" sldId="266"/>
            <ac:picMk id="5" creationId="{A75D85F5-9817-4103-A9CE-F53F24A3D7BF}"/>
          </ac:picMkLst>
        </pc:picChg>
        <pc:picChg chg="add">
          <ac:chgData name="Michael Owczarek" userId="d9f0c8185603d174" providerId="LiveId" clId="{014BE884-636C-483C-9F95-144309A5A99B}" dt="2019-08-28T13:48:56.219" v="592" actId="26606"/>
          <ac:picMkLst>
            <pc:docMk/>
            <pc:sldMk cId="1976353604" sldId="266"/>
            <ac:picMk id="71" creationId="{9B9C2B48-3899-4B1D-B526-C35DFD16BC01}"/>
          </ac:picMkLst>
        </pc:picChg>
        <pc:picChg chg="add">
          <ac:chgData name="Michael Owczarek" userId="d9f0c8185603d174" providerId="LiveId" clId="{014BE884-636C-483C-9F95-144309A5A99B}" dt="2019-08-28T13:48:56.219" v="592" actId="26606"/>
          <ac:picMkLst>
            <pc:docMk/>
            <pc:sldMk cId="1976353604" sldId="266"/>
            <ac:picMk id="73" creationId="{1A89A43D-53DA-411B-94AD-DEEF9B654AF3}"/>
          </ac:picMkLst>
        </pc:picChg>
        <pc:picChg chg="add">
          <ac:chgData name="Michael Owczarek" userId="d9f0c8185603d174" providerId="LiveId" clId="{014BE884-636C-483C-9F95-144309A5A99B}" dt="2019-08-28T13:48:56.219" v="592" actId="26606"/>
          <ac:picMkLst>
            <pc:docMk/>
            <pc:sldMk cId="1976353604" sldId="266"/>
            <ac:picMk id="75" creationId="{5D844A84-2EA4-4FF5-83FD-E14C9E8D7226}"/>
          </ac:picMkLst>
        </pc:picChg>
        <pc:picChg chg="add">
          <ac:chgData name="Michael Owczarek" userId="d9f0c8185603d174" providerId="LiveId" clId="{014BE884-636C-483C-9F95-144309A5A99B}" dt="2019-08-28T13:48:56.219" v="592" actId="26606"/>
          <ac:picMkLst>
            <pc:docMk/>
            <pc:sldMk cId="1976353604" sldId="266"/>
            <ac:picMk id="83" creationId="{C1BE412D-E43A-40F7-9D40-9A608E43CD4A}"/>
          </ac:picMkLst>
        </pc:picChg>
        <pc:picChg chg="add">
          <ac:chgData name="Michael Owczarek" userId="d9f0c8185603d174" providerId="LiveId" clId="{014BE884-636C-483C-9F95-144309A5A99B}" dt="2019-08-28T13:48:56.219" v="592" actId="26606"/>
          <ac:picMkLst>
            <pc:docMk/>
            <pc:sldMk cId="1976353604" sldId="266"/>
            <ac:picMk id="87" creationId="{0FD92A14-1D99-4216-ACAD-12048C4DF9B0}"/>
          </ac:picMkLst>
        </pc:picChg>
        <pc:picChg chg="add mod">
          <ac:chgData name="Michael Owczarek" userId="d9f0c8185603d174" providerId="LiveId" clId="{014BE884-636C-483C-9F95-144309A5A99B}" dt="2019-08-28T13:49:14.104" v="594" actId="1076"/>
          <ac:picMkLst>
            <pc:docMk/>
            <pc:sldMk cId="1976353604" sldId="266"/>
            <ac:picMk id="1026" creationId="{E3C7E766-7B02-4E84-BCDA-C194FB726F82}"/>
          </ac:picMkLst>
        </pc:picChg>
      </pc:sldChg>
      <pc:sldChg chg="modSp modTransition addCm delCm modCm modNotesTx">
        <pc:chgData name="Michael Owczarek" userId="d9f0c8185603d174" providerId="LiveId" clId="{014BE884-636C-483C-9F95-144309A5A99B}" dt="2019-08-28T15:54:11.336" v="1586" actId="20577"/>
        <pc:sldMkLst>
          <pc:docMk/>
          <pc:sldMk cId="3487359242" sldId="267"/>
        </pc:sldMkLst>
        <pc:spChg chg="mod">
          <ac:chgData name="Michael Owczarek" userId="d9f0c8185603d174" providerId="LiveId" clId="{014BE884-636C-483C-9F95-144309A5A99B}" dt="2019-08-28T14:20:45.932" v="1132" actId="20577"/>
          <ac:spMkLst>
            <pc:docMk/>
            <pc:sldMk cId="3487359242" sldId="267"/>
            <ac:spMk id="3" creationId="{D1969A10-6DA6-4C43-969B-8AD889FD4AB7}"/>
          </ac:spMkLst>
        </pc:spChg>
      </pc:sldChg>
      <pc:sldChg chg="addSp delSp modSp ord modTransition addCm modCm modNotesTx">
        <pc:chgData name="Michael Owczarek" userId="d9f0c8185603d174" providerId="LiveId" clId="{014BE884-636C-483C-9F95-144309A5A99B}" dt="2019-08-28T15:53:14.665" v="1567" actId="20577"/>
        <pc:sldMkLst>
          <pc:docMk/>
          <pc:sldMk cId="4190532423" sldId="268"/>
        </pc:sldMkLst>
        <pc:spChg chg="del">
          <ac:chgData name="Michael Owczarek" userId="d9f0c8185603d174" providerId="LiveId" clId="{014BE884-636C-483C-9F95-144309A5A99B}" dt="2019-08-28T12:00:34.678" v="312" actId="478"/>
          <ac:spMkLst>
            <pc:docMk/>
            <pc:sldMk cId="4190532423" sldId="268"/>
            <ac:spMk id="3" creationId="{2D39D804-BE70-4ADF-817E-C4B381CF492B}"/>
          </ac:spMkLst>
        </pc:spChg>
        <pc:picChg chg="add mod">
          <ac:chgData name="Michael Owczarek" userId="d9f0c8185603d174" providerId="LiveId" clId="{014BE884-636C-483C-9F95-144309A5A99B}" dt="2019-08-28T12:00:47.151" v="313" actId="1076"/>
          <ac:picMkLst>
            <pc:docMk/>
            <pc:sldMk cId="4190532423" sldId="268"/>
            <ac:picMk id="4" creationId="{040CD4E7-AA3C-429A-8D3D-5B1C80CB18E2}"/>
          </ac:picMkLst>
        </pc:picChg>
      </pc:sldChg>
      <pc:sldChg chg="addSp delSp modSp add ord modTransition modNotesTx">
        <pc:chgData name="Michael Owczarek" userId="d9f0c8185603d174" providerId="LiveId" clId="{014BE884-636C-483C-9F95-144309A5A99B}" dt="2019-08-28T15:54:06.042" v="1582" actId="20577"/>
        <pc:sldMkLst>
          <pc:docMk/>
          <pc:sldMk cId="109161304" sldId="269"/>
        </pc:sldMkLst>
        <pc:spChg chg="mod">
          <ac:chgData name="Michael Owczarek" userId="d9f0c8185603d174" providerId="LiveId" clId="{014BE884-636C-483C-9F95-144309A5A99B}" dt="2019-08-28T13:46:21.961" v="559"/>
          <ac:spMkLst>
            <pc:docMk/>
            <pc:sldMk cId="109161304" sldId="269"/>
            <ac:spMk id="2" creationId="{E968E7C1-78AB-46A4-8948-9AC4254AFF7E}"/>
          </ac:spMkLst>
        </pc:spChg>
        <pc:spChg chg="del">
          <ac:chgData name="Michael Owczarek" userId="d9f0c8185603d174" providerId="LiveId" clId="{014BE884-636C-483C-9F95-144309A5A99B}" dt="2019-08-28T13:46:05.834" v="557" actId="478"/>
          <ac:spMkLst>
            <pc:docMk/>
            <pc:sldMk cId="109161304" sldId="269"/>
            <ac:spMk id="3" creationId="{3974633C-339A-4229-AE76-B0DAC605F296}"/>
          </ac:spMkLst>
        </pc:spChg>
        <pc:spChg chg="add del mod">
          <ac:chgData name="Michael Owczarek" userId="d9f0c8185603d174" providerId="LiveId" clId="{014BE884-636C-483C-9F95-144309A5A99B}" dt="2019-08-28T13:47:11.326" v="579"/>
          <ac:spMkLst>
            <pc:docMk/>
            <pc:sldMk cId="109161304" sldId="269"/>
            <ac:spMk id="5" creationId="{4E2BB3A3-06E3-4DB2-B0F6-B103956F49EA}"/>
          </ac:spMkLst>
        </pc:spChg>
        <pc:spChg chg="add del mod">
          <ac:chgData name="Michael Owczarek" userId="d9f0c8185603d174" providerId="LiveId" clId="{014BE884-636C-483C-9F95-144309A5A99B}" dt="2019-08-28T13:47:47.711" v="585"/>
          <ac:spMkLst>
            <pc:docMk/>
            <pc:sldMk cId="109161304" sldId="269"/>
            <ac:spMk id="6" creationId="{75BA3736-2DF7-48B2-B7DF-14B479F30CBF}"/>
          </ac:spMkLst>
        </pc:spChg>
        <pc:spChg chg="add del mod">
          <ac:chgData name="Michael Owczarek" userId="d9f0c8185603d174" providerId="LiveId" clId="{014BE884-636C-483C-9F95-144309A5A99B}" dt="2019-08-28T13:47:47.712" v="587"/>
          <ac:spMkLst>
            <pc:docMk/>
            <pc:sldMk cId="109161304" sldId="269"/>
            <ac:spMk id="7" creationId="{FA681150-96EF-408E-ACF4-7F22BE742648}"/>
          </ac:spMkLst>
        </pc:spChg>
        <pc:picChg chg="add mod">
          <ac:chgData name="Michael Owczarek" userId="d9f0c8185603d174" providerId="LiveId" clId="{014BE884-636C-483C-9F95-144309A5A99B}" dt="2019-08-28T15:01:51.934" v="1489" actId="1076"/>
          <ac:picMkLst>
            <pc:docMk/>
            <pc:sldMk cId="109161304" sldId="269"/>
            <ac:picMk id="4" creationId="{9EDC5F02-6410-45E0-8338-D83333D357BE}"/>
          </ac:picMkLst>
        </pc:picChg>
      </pc:sldChg>
      <pc:sldChg chg="addSp delSp modSp add modTransition modNotesTx">
        <pc:chgData name="Michael Owczarek" userId="d9f0c8185603d174" providerId="LiveId" clId="{014BE884-636C-483C-9F95-144309A5A99B}" dt="2019-08-28T15:53:20.061" v="1571" actId="20577"/>
        <pc:sldMkLst>
          <pc:docMk/>
          <pc:sldMk cId="1888161168" sldId="270"/>
        </pc:sldMkLst>
        <pc:spChg chg="mod">
          <ac:chgData name="Michael Owczarek" userId="d9f0c8185603d174" providerId="LiveId" clId="{014BE884-636C-483C-9F95-144309A5A99B}" dt="2019-08-28T14:00:12.614" v="609" actId="20577"/>
          <ac:spMkLst>
            <pc:docMk/>
            <pc:sldMk cId="1888161168" sldId="270"/>
            <ac:spMk id="2" creationId="{30796FD1-1CD9-4443-82A7-BB845DC9B392}"/>
          </ac:spMkLst>
        </pc:spChg>
        <pc:spChg chg="del">
          <ac:chgData name="Michael Owczarek" userId="d9f0c8185603d174" providerId="LiveId" clId="{014BE884-636C-483C-9F95-144309A5A99B}" dt="2019-08-28T14:01:34.090" v="614" actId="478"/>
          <ac:spMkLst>
            <pc:docMk/>
            <pc:sldMk cId="1888161168" sldId="270"/>
            <ac:spMk id="3" creationId="{15EFF3B8-BD19-4C5E-B1EE-7C43B8612480}"/>
          </ac:spMkLst>
        </pc:spChg>
        <pc:picChg chg="add mod">
          <ac:chgData name="Michael Owczarek" userId="d9f0c8185603d174" providerId="LiveId" clId="{014BE884-636C-483C-9F95-144309A5A99B}" dt="2019-08-28T14:01:40.558" v="615" actId="1076"/>
          <ac:picMkLst>
            <pc:docMk/>
            <pc:sldMk cId="1888161168" sldId="270"/>
            <ac:picMk id="4" creationId="{A3226E78-C4A7-4F86-B4D3-5486E7634E63}"/>
          </ac:picMkLst>
        </pc:picChg>
      </pc:sldChg>
      <pc:sldChg chg="addSp delSp modSp add mod modTransition setBg modNotesTx">
        <pc:chgData name="Michael Owczarek" userId="d9f0c8185603d174" providerId="LiveId" clId="{014BE884-636C-483C-9F95-144309A5A99B}" dt="2019-08-28T15:52:34.864" v="1549" actId="20577"/>
        <pc:sldMkLst>
          <pc:docMk/>
          <pc:sldMk cId="333300541" sldId="271"/>
        </pc:sldMkLst>
        <pc:spChg chg="mod">
          <ac:chgData name="Michael Owczarek" userId="d9f0c8185603d174" providerId="LiveId" clId="{014BE884-636C-483C-9F95-144309A5A99B}" dt="2019-08-28T14:53:07.267" v="1150" actId="26606"/>
          <ac:spMkLst>
            <pc:docMk/>
            <pc:sldMk cId="333300541" sldId="271"/>
            <ac:spMk id="2" creationId="{F048F94D-067E-40E2-9AFB-3CCD9A04B4C8}"/>
          </ac:spMkLst>
        </pc:spChg>
        <pc:spChg chg="add del mod">
          <ac:chgData name="Michael Owczarek" userId="d9f0c8185603d174" providerId="LiveId" clId="{014BE884-636C-483C-9F95-144309A5A99B}" dt="2019-08-28T14:53:07.267" v="1150" actId="26606"/>
          <ac:spMkLst>
            <pc:docMk/>
            <pc:sldMk cId="333300541" sldId="271"/>
            <ac:spMk id="3" creationId="{B0A591F5-22E8-431A-88E9-85ADAF11A805}"/>
          </ac:spMkLst>
        </pc:spChg>
        <pc:graphicFrameChg chg="add del">
          <ac:chgData name="Michael Owczarek" userId="d9f0c8185603d174" providerId="LiveId" clId="{014BE884-636C-483C-9F95-144309A5A99B}" dt="2019-08-28T14:52:56.173" v="1148" actId="26606"/>
          <ac:graphicFrameMkLst>
            <pc:docMk/>
            <pc:sldMk cId="333300541" sldId="271"/>
            <ac:graphicFrameMk id="5" creationId="{96D0A3E4-BB9B-46FC-A399-3D8AD51512A1}"/>
          </ac:graphicFrameMkLst>
        </pc:graphicFrameChg>
        <pc:graphicFrameChg chg="add del">
          <ac:chgData name="Michael Owczarek" userId="d9f0c8185603d174" providerId="LiveId" clId="{014BE884-636C-483C-9F95-144309A5A99B}" dt="2019-08-28T14:53:07.267" v="1150" actId="26606"/>
          <ac:graphicFrameMkLst>
            <pc:docMk/>
            <pc:sldMk cId="333300541" sldId="271"/>
            <ac:graphicFrameMk id="6" creationId="{96D0A3E4-BB9B-46FC-A399-3D8AD51512A1}"/>
          </ac:graphicFrameMkLst>
        </pc:graphicFrameChg>
      </pc:sldChg>
      <pc:sldChg chg="addSp modSp add ord modTransition modNotesTx">
        <pc:chgData name="Michael Owczarek" userId="d9f0c8185603d174" providerId="LiveId" clId="{014BE884-636C-483C-9F95-144309A5A99B}" dt="2019-08-28T15:54:23.753" v="1590" actId="20577"/>
        <pc:sldMkLst>
          <pc:docMk/>
          <pc:sldMk cId="3296209335" sldId="272"/>
        </pc:sldMkLst>
        <pc:spChg chg="mod">
          <ac:chgData name="Michael Owczarek" userId="d9f0c8185603d174" providerId="LiveId" clId="{014BE884-636C-483C-9F95-144309A5A99B}" dt="2019-08-28T14:53:40.705" v="1157" actId="20577"/>
          <ac:spMkLst>
            <pc:docMk/>
            <pc:sldMk cId="3296209335" sldId="272"/>
            <ac:spMk id="2" creationId="{491A73BE-D441-412A-B7E9-33C1C41AAC8B}"/>
          </ac:spMkLst>
        </pc:spChg>
        <pc:spChg chg="mod">
          <ac:chgData name="Michael Owczarek" userId="d9f0c8185603d174" providerId="LiveId" clId="{014BE884-636C-483C-9F95-144309A5A99B}" dt="2019-08-28T14:59:01.903" v="1444" actId="20577"/>
          <ac:spMkLst>
            <pc:docMk/>
            <pc:sldMk cId="3296209335" sldId="272"/>
            <ac:spMk id="3" creationId="{EB609DF6-8A63-4073-B739-65E7C0832C6D}"/>
          </ac:spMkLst>
        </pc:spChg>
        <pc:picChg chg="add mod">
          <ac:chgData name="Michael Owczarek" userId="d9f0c8185603d174" providerId="LiveId" clId="{014BE884-636C-483C-9F95-144309A5A99B}" dt="2019-08-28T14:57:53.286" v="1353" actId="1076"/>
          <ac:picMkLst>
            <pc:docMk/>
            <pc:sldMk cId="3296209335" sldId="272"/>
            <ac:picMk id="4" creationId="{AA54D746-AA63-421C-B139-DC4A82DEE365}"/>
          </ac:picMkLst>
        </pc:picChg>
      </pc:sldChg>
      <pc:sldMasterChg chg="modSldLayout">
        <pc:chgData name="Michael Owczarek" userId="d9f0c8185603d174" providerId="LiveId" clId="{014BE884-636C-483C-9F95-144309A5A99B}" dt="2019-08-28T15:48:04.495" v="1515" actId="1035"/>
        <pc:sldMasterMkLst>
          <pc:docMk/>
          <pc:sldMasterMk cId="1909418016" sldId="2147483851"/>
        </pc:sldMasterMkLst>
        <pc:sldLayoutChg chg="addSp modSp">
          <pc:chgData name="Michael Owczarek" userId="d9f0c8185603d174" providerId="LiveId" clId="{014BE884-636C-483C-9F95-144309A5A99B}" dt="2019-08-28T15:48:04.495" v="1515" actId="1035"/>
          <pc:sldLayoutMkLst>
            <pc:docMk/>
            <pc:sldMasterMk cId="1909418016" sldId="2147483851"/>
            <pc:sldLayoutMk cId="3114527552" sldId="2147483852"/>
          </pc:sldLayoutMkLst>
          <pc:picChg chg="add mod">
            <ac:chgData name="Michael Owczarek" userId="d9f0c8185603d174" providerId="LiveId" clId="{014BE884-636C-483C-9F95-144309A5A99B}" dt="2019-08-28T15:48:04.495" v="1515" actId="1035"/>
            <ac:picMkLst>
              <pc:docMk/>
              <pc:sldMasterMk cId="1909418016" sldId="2147483851"/>
              <pc:sldLayoutMk cId="3114527552" sldId="2147483852"/>
              <ac:picMk id="12" creationId="{0DC2F1E8-95C5-4B3C-91E0-AD67B83AA4D4}"/>
            </ac:picMkLst>
          </pc:picChg>
        </pc:sldLayoutChg>
        <pc:sldLayoutChg chg="addSp modSp">
          <pc:chgData name="Michael Owczarek" userId="d9f0c8185603d174" providerId="LiveId" clId="{014BE884-636C-483C-9F95-144309A5A99B}" dt="2019-08-28T15:47:46.485" v="1512" actId="1076"/>
          <pc:sldLayoutMkLst>
            <pc:docMk/>
            <pc:sldMasterMk cId="1909418016" sldId="2147483851"/>
            <pc:sldLayoutMk cId="496475968" sldId="2147483853"/>
          </pc:sldLayoutMkLst>
          <pc:picChg chg="add mod">
            <ac:chgData name="Michael Owczarek" userId="d9f0c8185603d174" providerId="LiveId" clId="{014BE884-636C-483C-9F95-144309A5A99B}" dt="2019-08-28T15:47:46.485" v="1512" actId="1076"/>
            <ac:picMkLst>
              <pc:docMk/>
              <pc:sldMasterMk cId="1909418016" sldId="2147483851"/>
              <pc:sldLayoutMk cId="496475968" sldId="2147483853"/>
              <ac:picMk id="8" creationId="{4E353592-0C3D-4848-B349-4F9A42BF92C3}"/>
            </ac:picMkLst>
          </pc:picChg>
        </pc:sldLayoutChg>
      </pc:sldMasterChg>
    </pc:docChg>
  </pc:docChgLst>
  <pc:docChgLst>
    <pc:chgData name="Guest User" providerId="Windows Live" clId="Web-{D6C27816-F689-41D6-88F1-C7507D44BCB2}"/>
    <pc:docChg chg="modSld">
      <pc:chgData name="Guest User" userId="" providerId="Windows Live" clId="Web-{D6C27816-F689-41D6-88F1-C7507D44BCB2}" dt="2019-10-31T01:34:25.110" v="7" actId="20577"/>
      <pc:docMkLst>
        <pc:docMk/>
      </pc:docMkLst>
      <pc:sldChg chg="modSp">
        <pc:chgData name="Guest User" userId="" providerId="Windows Live" clId="Web-{D6C27816-F689-41D6-88F1-C7507D44BCB2}" dt="2019-10-31T01:34:24.516" v="5" actId="20577"/>
        <pc:sldMkLst>
          <pc:docMk/>
          <pc:sldMk cId="1748950803" sldId="285"/>
        </pc:sldMkLst>
        <pc:spChg chg="mod">
          <ac:chgData name="Guest User" userId="" providerId="Windows Live" clId="Web-{D6C27816-F689-41D6-88F1-C7507D44BCB2}" dt="2019-10-31T01:34:24.516" v="5" actId="20577"/>
          <ac:spMkLst>
            <pc:docMk/>
            <pc:sldMk cId="1748950803" sldId="285"/>
            <ac:spMk id="2" creationId="{4D258B92-DAF3-441E-97BB-9685593A2197}"/>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10-08T19:58:35.999" idx="5">
    <p:pos x="10" y="10"/>
    <p:text>The team clearly states why they are there today. What they hope to get out of the presentation and what they’re going to cover in this presentation.(5)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10-08T19:58:24.468" idx="4">
    <p:pos x="10" y="10"/>
    <p:text>The team correctly and accurately identifies all of the benefits the final product provides to the end users. They also identify any client defined constraints they have had to work within. (5)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05-30T18:40:27.982" idx="1">
    <p:pos x="10" y="10"/>
    <p:text>James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10-08T19:57:52.812" idx="2">
    <p:pos x="10" y="10"/>
    <p:text>  The team clearly shows either
   ·        A domain model showing all of the relevant entities and relationships that make up the problem domain. This can take the form of a UML class diagram or an ER diagram; OR
 ·        A UML component diagram that shows the major software components within their software system and the interfaces through which they interact with one another.
  (5)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8-28T22:01:58.809" idx="1">
    <p:pos x="10" y="10"/>
    <p:text>REMI</p:text>
    <p:extLst>
      <p:ext uri="{C676402C-5697-4E1C-873F-D02D1690AC5C}">
        <p15:threadingInfo xmlns:p15="http://schemas.microsoft.com/office/powerpoint/2012/main" timeZoneBias="-600"/>
      </p:ext>
    </p:extLst>
  </p:cm>
  <p:cm authorId="1" dt="2019-08-28T22:35:48.869" idx="14">
    <p:pos x="10" y="146"/>
    <p:text>Explain how the team can/has improved.</p:text>
    <p:extLst>
      <p:ext uri="{C676402C-5697-4E1C-873F-D02D1690AC5C}">
        <p15:threadingInfo xmlns:p15="http://schemas.microsoft.com/office/powerpoint/2012/main" timeZoneBias="-600">
          <p15:parentCm authorId="1" idx="1"/>
        </p15:threadingInfo>
      </p:ext>
    </p:extLst>
  </p:cm>
  <p:cm authorId="1" dt="2019-08-28T22:36:35.639" idx="15">
    <p:pos x="10" y="282"/>
    <p:text>Explain image: talking about delegation of tasks. Mention story points.</p:text>
    <p:extLst>
      <p:ext uri="{C676402C-5697-4E1C-873F-D02D1690AC5C}">
        <p15:threadingInfo xmlns:p15="http://schemas.microsoft.com/office/powerpoint/2012/main" timeZoneBias="-600">
          <p15:parentCm authorId="1" idx="1"/>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9-10-08T19:57:09.514" idx="1">
    <p:pos x="5835" y="1359"/>
    <p:text>The team clearly understands and reflects on the improvements they have made throughout the year with regards to agile methodologies, team cohesion, technical skills, communication and overall growth. The team uses metrics to demonstrate and compare improvement and evaluates any action plans they have implemented in the past. (10)</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8-28T22:14:03.906" idx="10">
    <p:pos x="10" y="10"/>
    <p:text>JAMES</p:text>
    <p:extLst>
      <p:ext uri="{C676402C-5697-4E1C-873F-D02D1690AC5C}">
        <p15:threadingInfo xmlns:p15="http://schemas.microsoft.com/office/powerpoint/2012/main" timeZoneBias="-6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9-10-22T22:03:05.265" idx="11">
    <p:pos x="10" y="10"/>
    <p:text>The team explains what they have learned throughout the semester. They summarise what they have done and how they would go on to further improve their system.(2.5)</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2F8F50-538A-4EF8-AD20-DE0829106F58}" type="datetimeFigureOut">
              <a:rPr lang="en-AU" smtClean="0"/>
              <a:t>30/10/2019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0DD93-01A6-4B7A-BA54-2114F08CF68E}" type="slidenum">
              <a:rPr lang="en-AU" smtClean="0"/>
              <a:t>‹#›</a:t>
            </a:fld>
            <a:endParaRPr lang="en-AU"/>
          </a:p>
        </p:txBody>
      </p:sp>
    </p:spTree>
    <p:extLst>
      <p:ext uri="{BB962C8B-B14F-4D97-AF65-F5344CB8AC3E}">
        <p14:creationId xmlns:p14="http://schemas.microsoft.com/office/powerpoint/2010/main" val="524671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a:solidFill>
                  <a:schemeClr val="tx1"/>
                </a:solidFill>
                <a:latin typeface="+mn-lt"/>
                <a:ea typeface="+mn-ea"/>
                <a:cs typeface="+mn-cs"/>
              </a:rPr>
              <a:t>Introduce self. Forget about roles.</a:t>
            </a:r>
          </a:p>
          <a:p>
            <a:endParaRPr lang="en-AU"/>
          </a:p>
        </p:txBody>
      </p:sp>
      <p:sp>
        <p:nvSpPr>
          <p:cNvPr id="4" name="Slide Number Placeholder 3"/>
          <p:cNvSpPr>
            <a:spLocks noGrp="1"/>
          </p:cNvSpPr>
          <p:nvPr>
            <p:ph type="sldNum" sz="quarter" idx="5"/>
          </p:nvPr>
        </p:nvSpPr>
        <p:spPr/>
        <p:txBody>
          <a:bodyPr/>
          <a:lstStyle/>
          <a:p>
            <a:fld id="{4EA0DD93-01A6-4B7A-BA54-2114F08CF68E}" type="slidenum">
              <a:rPr lang="en-AU" smtClean="0"/>
              <a:t>2</a:t>
            </a:fld>
            <a:endParaRPr lang="en-AU"/>
          </a:p>
        </p:txBody>
      </p:sp>
    </p:spTree>
    <p:extLst>
      <p:ext uri="{BB962C8B-B14F-4D97-AF65-F5344CB8AC3E}">
        <p14:creationId xmlns:p14="http://schemas.microsoft.com/office/powerpoint/2010/main" val="3700596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REMI</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 </a:t>
            </a:r>
            <a:r>
              <a:rPr lang="en-AU" sz="1200" kern="1200">
                <a:solidFill>
                  <a:schemeClr val="tx1"/>
                </a:solidFill>
                <a:latin typeface="+mn-lt"/>
                <a:ea typeface="+mn-ea"/>
                <a:cs typeface="+mn-cs"/>
              </a:rPr>
              <a:t>Explain how the team can/has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a:solidFill>
                  <a:schemeClr val="tx1"/>
                </a:solidFill>
                <a:latin typeface="+mn-lt"/>
                <a:ea typeface="+mn-ea"/>
                <a:cs typeface="+mn-cs"/>
              </a:rPr>
              <a:t>- Explain how the team can/has improved.</a:t>
            </a:r>
          </a:p>
        </p:txBody>
      </p:sp>
      <p:sp>
        <p:nvSpPr>
          <p:cNvPr id="4" name="Slide Number Placeholder 3"/>
          <p:cNvSpPr>
            <a:spLocks noGrp="1"/>
          </p:cNvSpPr>
          <p:nvPr>
            <p:ph type="sldNum" sz="quarter" idx="5"/>
          </p:nvPr>
        </p:nvSpPr>
        <p:spPr/>
        <p:txBody>
          <a:bodyPr/>
          <a:lstStyle/>
          <a:p>
            <a:fld id="{4EA0DD93-01A6-4B7A-BA54-2114F08CF68E}" type="slidenum">
              <a:rPr lang="en-AU" smtClean="0"/>
              <a:t>15</a:t>
            </a:fld>
            <a:endParaRPr lang="en-AU"/>
          </a:p>
        </p:txBody>
      </p:sp>
    </p:spTree>
    <p:extLst>
      <p:ext uri="{BB962C8B-B14F-4D97-AF65-F5344CB8AC3E}">
        <p14:creationId xmlns:p14="http://schemas.microsoft.com/office/powerpoint/2010/main" val="3000294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team clearly understands and reflects on the improvements they have made throughout the year with regards to agile methodologies, team cohesion, technical skills, communication and overall growth. The team uses metrics to demonstrate and compare improvement and evaluates any action plans they have implemented in the past. (10)</a:t>
            </a:r>
          </a:p>
        </p:txBody>
      </p:sp>
      <p:sp>
        <p:nvSpPr>
          <p:cNvPr id="4" name="Slide Number Placeholder 3"/>
          <p:cNvSpPr>
            <a:spLocks noGrp="1"/>
          </p:cNvSpPr>
          <p:nvPr>
            <p:ph type="sldNum" sz="quarter" idx="5"/>
          </p:nvPr>
        </p:nvSpPr>
        <p:spPr/>
        <p:txBody>
          <a:bodyPr/>
          <a:lstStyle/>
          <a:p>
            <a:fld id="{27C58123-31F6-4ADD-8883-C73D402EFBEC}" type="slidenum">
              <a:rPr lang="en-GB"/>
              <a:t>16</a:t>
            </a:fld>
            <a:endParaRPr lang="en-GB"/>
          </a:p>
        </p:txBody>
      </p:sp>
    </p:spTree>
    <p:extLst>
      <p:ext uri="{BB962C8B-B14F-4D97-AF65-F5344CB8AC3E}">
        <p14:creationId xmlns:p14="http://schemas.microsoft.com/office/powerpoint/2010/main" val="118980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REMI</a:t>
            </a:r>
          </a:p>
        </p:txBody>
      </p:sp>
      <p:sp>
        <p:nvSpPr>
          <p:cNvPr id="4" name="Slide Number Placeholder 3"/>
          <p:cNvSpPr>
            <a:spLocks noGrp="1"/>
          </p:cNvSpPr>
          <p:nvPr>
            <p:ph type="sldNum" sz="quarter" idx="5"/>
          </p:nvPr>
        </p:nvSpPr>
        <p:spPr/>
        <p:txBody>
          <a:bodyPr/>
          <a:lstStyle/>
          <a:p>
            <a:fld id="{4EA0DD93-01A6-4B7A-BA54-2114F08CF68E}" type="slidenum">
              <a:rPr lang="en-AU" smtClean="0"/>
              <a:t>17</a:t>
            </a:fld>
            <a:endParaRPr lang="en-AU"/>
          </a:p>
        </p:txBody>
      </p:sp>
    </p:spTree>
    <p:extLst>
      <p:ext uri="{BB962C8B-B14F-4D97-AF65-F5344CB8AC3E}">
        <p14:creationId xmlns:p14="http://schemas.microsoft.com/office/powerpoint/2010/main" val="304995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team clearly understands and reflects on the improvements they have made throughout the year with regards to agile methodologies, team cohesion, technical skills, communication and overall growth. The team uses metrics to demonstrate and compare improvement and evaluates any action plans they have implemented in the past. (10)</a:t>
            </a:r>
          </a:p>
        </p:txBody>
      </p:sp>
      <p:sp>
        <p:nvSpPr>
          <p:cNvPr id="4" name="Slide Number Placeholder 3"/>
          <p:cNvSpPr>
            <a:spLocks noGrp="1"/>
          </p:cNvSpPr>
          <p:nvPr>
            <p:ph type="sldNum" sz="quarter" idx="5"/>
          </p:nvPr>
        </p:nvSpPr>
        <p:spPr/>
        <p:txBody>
          <a:bodyPr/>
          <a:lstStyle/>
          <a:p>
            <a:fld id="{27C58123-31F6-4ADD-8883-C73D402EFBEC}" type="slidenum">
              <a:rPr lang="en-GB"/>
              <a:t>18</a:t>
            </a:fld>
            <a:endParaRPr lang="en-GB"/>
          </a:p>
        </p:txBody>
      </p:sp>
    </p:spTree>
    <p:extLst>
      <p:ext uri="{BB962C8B-B14F-4D97-AF65-F5344CB8AC3E}">
        <p14:creationId xmlns:p14="http://schemas.microsoft.com/office/powerpoint/2010/main" val="2767140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MICHAEL</a:t>
            </a:r>
          </a:p>
        </p:txBody>
      </p:sp>
      <p:sp>
        <p:nvSpPr>
          <p:cNvPr id="4" name="Slide Number Placeholder 3"/>
          <p:cNvSpPr>
            <a:spLocks noGrp="1"/>
          </p:cNvSpPr>
          <p:nvPr>
            <p:ph type="sldNum" sz="quarter" idx="5"/>
          </p:nvPr>
        </p:nvSpPr>
        <p:spPr/>
        <p:txBody>
          <a:bodyPr/>
          <a:lstStyle/>
          <a:p>
            <a:fld id="{4EA0DD93-01A6-4B7A-BA54-2114F08CF68E}" type="slidenum">
              <a:rPr lang="en-AU" smtClean="0"/>
              <a:t>19</a:t>
            </a:fld>
            <a:endParaRPr lang="en-AU"/>
          </a:p>
        </p:txBody>
      </p:sp>
    </p:spTree>
    <p:extLst>
      <p:ext uri="{BB962C8B-B14F-4D97-AF65-F5344CB8AC3E}">
        <p14:creationId xmlns:p14="http://schemas.microsoft.com/office/powerpoint/2010/main" val="1462206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4EA0DD93-01A6-4B7A-BA54-2114F08CF68E}" type="slidenum">
              <a:rPr lang="en-AU" smtClean="0"/>
              <a:t>20</a:t>
            </a:fld>
            <a:endParaRPr lang="en-AU"/>
          </a:p>
        </p:txBody>
      </p:sp>
    </p:spTree>
    <p:extLst>
      <p:ext uri="{BB962C8B-B14F-4D97-AF65-F5344CB8AC3E}">
        <p14:creationId xmlns:p14="http://schemas.microsoft.com/office/powerpoint/2010/main" val="174960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JAMES</a:t>
            </a:r>
          </a:p>
        </p:txBody>
      </p:sp>
      <p:sp>
        <p:nvSpPr>
          <p:cNvPr id="4" name="Slide Number Placeholder 3"/>
          <p:cNvSpPr>
            <a:spLocks noGrp="1"/>
          </p:cNvSpPr>
          <p:nvPr>
            <p:ph type="sldNum" sz="quarter" idx="5"/>
          </p:nvPr>
        </p:nvSpPr>
        <p:spPr/>
        <p:txBody>
          <a:bodyPr/>
          <a:lstStyle/>
          <a:p>
            <a:fld id="{4EA0DD93-01A6-4B7A-BA54-2114F08CF68E}" type="slidenum">
              <a:rPr lang="en-AU" smtClean="0"/>
              <a:t>22</a:t>
            </a:fld>
            <a:endParaRPr lang="en-AU"/>
          </a:p>
        </p:txBody>
      </p:sp>
    </p:spTree>
    <p:extLst>
      <p:ext uri="{BB962C8B-B14F-4D97-AF65-F5344CB8AC3E}">
        <p14:creationId xmlns:p14="http://schemas.microsoft.com/office/powerpoint/2010/main" val="262568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cs typeface="Calibri"/>
              </a:rPr>
              <a:t>REMI</a:t>
            </a:r>
            <a:endParaRPr lang="en-AU"/>
          </a:p>
        </p:txBody>
      </p:sp>
      <p:sp>
        <p:nvSpPr>
          <p:cNvPr id="4" name="Slide Number Placeholder 3"/>
          <p:cNvSpPr>
            <a:spLocks noGrp="1"/>
          </p:cNvSpPr>
          <p:nvPr>
            <p:ph type="sldNum" sz="quarter" idx="5"/>
          </p:nvPr>
        </p:nvSpPr>
        <p:spPr/>
        <p:txBody>
          <a:bodyPr/>
          <a:lstStyle/>
          <a:p>
            <a:fld id="{4EA0DD93-01A6-4B7A-BA54-2114F08CF68E}" type="slidenum">
              <a:rPr lang="en-AU" smtClean="0"/>
              <a:t>23</a:t>
            </a:fld>
            <a:endParaRPr lang="en-AU"/>
          </a:p>
        </p:txBody>
      </p:sp>
    </p:spTree>
    <p:extLst>
      <p:ext uri="{BB962C8B-B14F-4D97-AF65-F5344CB8AC3E}">
        <p14:creationId xmlns:p14="http://schemas.microsoft.com/office/powerpoint/2010/main" val="901546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team explains what they have learned throughout the semester. They summarise what they have done and how they would go on to further improve their system.(2.5)</a:t>
            </a:r>
          </a:p>
        </p:txBody>
      </p:sp>
      <p:sp>
        <p:nvSpPr>
          <p:cNvPr id="4" name="Slide Number Placeholder 3"/>
          <p:cNvSpPr>
            <a:spLocks noGrp="1"/>
          </p:cNvSpPr>
          <p:nvPr>
            <p:ph type="sldNum" sz="quarter" idx="5"/>
          </p:nvPr>
        </p:nvSpPr>
        <p:spPr/>
        <p:txBody>
          <a:bodyPr/>
          <a:lstStyle/>
          <a:p>
            <a:fld id="{27C58123-31F6-4ADD-8883-C73D402EFBEC}" type="slidenum">
              <a:rPr lang="en-GB"/>
              <a:t>24</a:t>
            </a:fld>
            <a:endParaRPr lang="en-GB"/>
          </a:p>
        </p:txBody>
      </p:sp>
    </p:spTree>
    <p:extLst>
      <p:ext uri="{BB962C8B-B14F-4D97-AF65-F5344CB8AC3E}">
        <p14:creationId xmlns:p14="http://schemas.microsoft.com/office/powerpoint/2010/main" val="516166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team clearly states why they are there today. What they hope to get out of the presentation and what they’re going to cover in this presentation.(5)</a:t>
            </a:r>
          </a:p>
        </p:txBody>
      </p:sp>
      <p:sp>
        <p:nvSpPr>
          <p:cNvPr id="4" name="Slide Number Placeholder 3"/>
          <p:cNvSpPr>
            <a:spLocks noGrp="1"/>
          </p:cNvSpPr>
          <p:nvPr>
            <p:ph type="sldNum" sz="quarter" idx="5"/>
          </p:nvPr>
        </p:nvSpPr>
        <p:spPr/>
        <p:txBody>
          <a:bodyPr/>
          <a:lstStyle/>
          <a:p>
            <a:fld id="{27C58123-31F6-4ADD-8883-C73D402EFBEC}" type="slidenum">
              <a:rPr lang="en-GB"/>
              <a:t>3</a:t>
            </a:fld>
            <a:endParaRPr lang="en-GB"/>
          </a:p>
        </p:txBody>
      </p:sp>
    </p:spTree>
    <p:extLst>
      <p:ext uri="{BB962C8B-B14F-4D97-AF65-F5344CB8AC3E}">
        <p14:creationId xmlns:p14="http://schemas.microsoft.com/office/powerpoint/2010/main" val="3507570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team correctly and accurately identifies all of the benefits the final product provides to the end users. They also identify any client defined constraints they have had to work within. (5)</a:t>
            </a:r>
          </a:p>
        </p:txBody>
      </p:sp>
      <p:sp>
        <p:nvSpPr>
          <p:cNvPr id="4" name="Slide Number Placeholder 3"/>
          <p:cNvSpPr>
            <a:spLocks noGrp="1"/>
          </p:cNvSpPr>
          <p:nvPr>
            <p:ph type="sldNum" sz="quarter" idx="5"/>
          </p:nvPr>
        </p:nvSpPr>
        <p:spPr/>
        <p:txBody>
          <a:bodyPr/>
          <a:lstStyle/>
          <a:p>
            <a:fld id="{27C58123-31F6-4ADD-8883-C73D402EFBEC}" type="slidenum">
              <a:rPr lang="en-GB"/>
              <a:t>4</a:t>
            </a:fld>
            <a:endParaRPr lang="en-GB"/>
          </a:p>
        </p:txBody>
      </p:sp>
    </p:spTree>
    <p:extLst>
      <p:ext uri="{BB962C8B-B14F-4D97-AF65-F5344CB8AC3E}">
        <p14:creationId xmlns:p14="http://schemas.microsoft.com/office/powerpoint/2010/main" val="182392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MICHAEL</a:t>
            </a:r>
          </a:p>
        </p:txBody>
      </p:sp>
      <p:sp>
        <p:nvSpPr>
          <p:cNvPr id="4" name="Slide Number Placeholder 3"/>
          <p:cNvSpPr>
            <a:spLocks noGrp="1"/>
          </p:cNvSpPr>
          <p:nvPr>
            <p:ph type="sldNum" sz="quarter" idx="5"/>
          </p:nvPr>
        </p:nvSpPr>
        <p:spPr/>
        <p:txBody>
          <a:bodyPr/>
          <a:lstStyle/>
          <a:p>
            <a:fld id="{4EA0DD93-01A6-4B7A-BA54-2114F08CF68E}" type="slidenum">
              <a:rPr lang="en-AU" smtClean="0"/>
              <a:t>5</a:t>
            </a:fld>
            <a:endParaRPr lang="en-AU"/>
          </a:p>
        </p:txBody>
      </p:sp>
    </p:spTree>
    <p:extLst>
      <p:ext uri="{BB962C8B-B14F-4D97-AF65-F5344CB8AC3E}">
        <p14:creationId xmlns:p14="http://schemas.microsoft.com/office/powerpoint/2010/main" val="1919546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MICHAEL</a:t>
            </a:r>
          </a:p>
        </p:txBody>
      </p:sp>
      <p:sp>
        <p:nvSpPr>
          <p:cNvPr id="4" name="Slide Number Placeholder 3"/>
          <p:cNvSpPr>
            <a:spLocks noGrp="1"/>
          </p:cNvSpPr>
          <p:nvPr>
            <p:ph type="sldNum" sz="quarter" idx="5"/>
          </p:nvPr>
        </p:nvSpPr>
        <p:spPr/>
        <p:txBody>
          <a:bodyPr/>
          <a:lstStyle/>
          <a:p>
            <a:fld id="{4EA0DD93-01A6-4B7A-BA54-2114F08CF68E}" type="slidenum">
              <a:rPr lang="en-AU" smtClean="0"/>
              <a:t>6</a:t>
            </a:fld>
            <a:endParaRPr lang="en-AU"/>
          </a:p>
        </p:txBody>
      </p:sp>
    </p:spTree>
    <p:extLst>
      <p:ext uri="{BB962C8B-B14F-4D97-AF65-F5344CB8AC3E}">
        <p14:creationId xmlns:p14="http://schemas.microsoft.com/office/powerpoint/2010/main" val="3508607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team clearly shows either</a:t>
            </a:r>
          </a:p>
          <a:p>
            <a:r>
              <a:rPr lang="en-US"/>
              <a:t> </a:t>
            </a:r>
            <a:endParaRPr lang="en-GB"/>
          </a:p>
          <a:p>
            <a:r>
              <a:rPr lang="en-US"/>
              <a:t>·        A domain model showing all of the relevant entities and relationships that make up the problem domain. This can take the form of a UML class diagram or an ER diagram; OR</a:t>
            </a:r>
            <a:endParaRPr lang="en-GB"/>
          </a:p>
          <a:p>
            <a:r>
              <a:rPr lang="en-US"/>
              <a:t>·        A UML component diagram that shows the major software components within their software system and the interfaces through which they interact with one another.</a:t>
            </a:r>
            <a:endParaRPr lang="en-GB"/>
          </a:p>
          <a:p>
            <a:r>
              <a:rPr lang="en-US"/>
              <a:t>(5)</a:t>
            </a:r>
            <a:endParaRPr lang="en-GB"/>
          </a:p>
          <a:p>
            <a:endParaRPr lang="en-US">
              <a:cs typeface="Calibri"/>
            </a:endParaRPr>
          </a:p>
        </p:txBody>
      </p:sp>
      <p:sp>
        <p:nvSpPr>
          <p:cNvPr id="4" name="Slide Number Placeholder 3"/>
          <p:cNvSpPr>
            <a:spLocks noGrp="1"/>
          </p:cNvSpPr>
          <p:nvPr>
            <p:ph type="sldNum" sz="quarter" idx="5"/>
          </p:nvPr>
        </p:nvSpPr>
        <p:spPr/>
        <p:txBody>
          <a:bodyPr/>
          <a:lstStyle/>
          <a:p>
            <a:fld id="{27C58123-31F6-4ADD-8883-C73D402EFBEC}" type="slidenum">
              <a:rPr lang="en-GB"/>
              <a:t>11</a:t>
            </a:fld>
            <a:endParaRPr lang="en-GB"/>
          </a:p>
        </p:txBody>
      </p:sp>
    </p:spTree>
    <p:extLst>
      <p:ext uri="{BB962C8B-B14F-4D97-AF65-F5344CB8AC3E}">
        <p14:creationId xmlns:p14="http://schemas.microsoft.com/office/powerpoint/2010/main" val="17427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team clearly shows either</a:t>
            </a:r>
          </a:p>
          <a:p>
            <a:r>
              <a:rPr lang="en-US"/>
              <a:t> </a:t>
            </a:r>
            <a:endParaRPr lang="en-GB"/>
          </a:p>
          <a:p>
            <a:r>
              <a:rPr lang="en-US"/>
              <a:t>·        A domain model showing all of the relevant entities and relationships that make up the problem domain. This can take the form of a UML class diagram or an ER diagram; OR</a:t>
            </a:r>
            <a:endParaRPr lang="en-GB"/>
          </a:p>
          <a:p>
            <a:r>
              <a:rPr lang="en-US"/>
              <a:t>·        A UML component diagram that shows the major software components within their software system and the interfaces through which they interact with one another.</a:t>
            </a:r>
            <a:endParaRPr lang="en-GB"/>
          </a:p>
          <a:p>
            <a:r>
              <a:rPr lang="en-US"/>
              <a:t>(5)</a:t>
            </a:r>
            <a:endParaRPr lang="en-GB"/>
          </a:p>
          <a:p>
            <a:endParaRPr lang="en-US">
              <a:cs typeface="Calibri"/>
            </a:endParaRPr>
          </a:p>
        </p:txBody>
      </p:sp>
      <p:sp>
        <p:nvSpPr>
          <p:cNvPr id="4" name="Slide Number Placeholder 3"/>
          <p:cNvSpPr>
            <a:spLocks noGrp="1"/>
          </p:cNvSpPr>
          <p:nvPr>
            <p:ph type="sldNum" sz="quarter" idx="5"/>
          </p:nvPr>
        </p:nvSpPr>
        <p:spPr/>
        <p:txBody>
          <a:bodyPr/>
          <a:lstStyle/>
          <a:p>
            <a:fld id="{27C58123-31F6-4ADD-8883-C73D402EFBEC}" type="slidenum">
              <a:rPr lang="en-GB"/>
              <a:t>12</a:t>
            </a:fld>
            <a:endParaRPr lang="en-GB"/>
          </a:p>
        </p:txBody>
      </p:sp>
    </p:spTree>
    <p:extLst>
      <p:ext uri="{BB962C8B-B14F-4D97-AF65-F5344CB8AC3E}">
        <p14:creationId xmlns:p14="http://schemas.microsoft.com/office/powerpoint/2010/main" val="169662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LUIS</a:t>
            </a:r>
          </a:p>
        </p:txBody>
      </p:sp>
      <p:sp>
        <p:nvSpPr>
          <p:cNvPr id="4" name="Slide Number Placeholder 3"/>
          <p:cNvSpPr>
            <a:spLocks noGrp="1"/>
          </p:cNvSpPr>
          <p:nvPr>
            <p:ph type="sldNum" sz="quarter" idx="5"/>
          </p:nvPr>
        </p:nvSpPr>
        <p:spPr/>
        <p:txBody>
          <a:bodyPr/>
          <a:lstStyle/>
          <a:p>
            <a:fld id="{4EA0DD93-01A6-4B7A-BA54-2114F08CF68E}" type="slidenum">
              <a:rPr lang="en-AU" smtClean="0"/>
              <a:t>13</a:t>
            </a:fld>
            <a:endParaRPr lang="en-AU"/>
          </a:p>
        </p:txBody>
      </p:sp>
    </p:spTree>
    <p:extLst>
      <p:ext uri="{BB962C8B-B14F-4D97-AF65-F5344CB8AC3E}">
        <p14:creationId xmlns:p14="http://schemas.microsoft.com/office/powerpoint/2010/main" val="2783896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LUIS</a:t>
            </a:r>
          </a:p>
        </p:txBody>
      </p:sp>
      <p:sp>
        <p:nvSpPr>
          <p:cNvPr id="4" name="Slide Number Placeholder 3"/>
          <p:cNvSpPr>
            <a:spLocks noGrp="1"/>
          </p:cNvSpPr>
          <p:nvPr>
            <p:ph type="sldNum" sz="quarter" idx="5"/>
          </p:nvPr>
        </p:nvSpPr>
        <p:spPr/>
        <p:txBody>
          <a:bodyPr/>
          <a:lstStyle/>
          <a:p>
            <a:fld id="{4EA0DD93-01A6-4B7A-BA54-2114F08CF68E}" type="slidenum">
              <a:rPr lang="en-AU" smtClean="0"/>
              <a:t>14</a:t>
            </a:fld>
            <a:endParaRPr lang="en-AU"/>
          </a:p>
        </p:txBody>
      </p:sp>
    </p:spTree>
    <p:extLst>
      <p:ext uri="{BB962C8B-B14F-4D97-AF65-F5344CB8AC3E}">
        <p14:creationId xmlns:p14="http://schemas.microsoft.com/office/powerpoint/2010/main" val="1497491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EE0BE42-FC82-43B1-8428-A6BCE1C7C90A}" type="datetimeFigureOut">
              <a:rPr lang="en-AU" smtClean="0"/>
              <a:t>30/10/2019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a:xfrm>
            <a:off x="9255346" y="2750337"/>
            <a:ext cx="1171888" cy="1356442"/>
          </a:xfrm>
        </p:spPr>
        <p:txBody>
          <a:bodyPr/>
          <a:lstStyle/>
          <a:p>
            <a:fld id="{E7771483-D809-42D8-B32E-CE0D754453E3}" type="slidenum">
              <a:rPr lang="en-AU" smtClean="0"/>
              <a:t>‹#›</a:t>
            </a:fld>
            <a:endParaRPr lang="en-AU"/>
          </a:p>
        </p:txBody>
      </p:sp>
      <p:pic>
        <p:nvPicPr>
          <p:cNvPr id="12" name="Picture 11" descr="A close up of a logo&#10;&#10;Description automatically generated">
            <a:extLst>
              <a:ext uri="{FF2B5EF4-FFF2-40B4-BE49-F238E27FC236}">
                <a16:creationId xmlns:a16="http://schemas.microsoft.com/office/drawing/2014/main" id="{0DC2F1E8-95C5-4B3C-91E0-AD67B83AA4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54637" y="6173296"/>
            <a:ext cx="1636779" cy="566929"/>
          </a:xfrm>
          <a:prstGeom prst="rect">
            <a:avLst/>
          </a:prstGeom>
        </p:spPr>
      </p:pic>
    </p:spTree>
    <p:extLst>
      <p:ext uri="{BB962C8B-B14F-4D97-AF65-F5344CB8AC3E}">
        <p14:creationId xmlns:p14="http://schemas.microsoft.com/office/powerpoint/2010/main" val="3114527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E0BE42-FC82-43B1-8428-A6BCE1C7C90A}" type="datetimeFigureOut">
              <a:rPr lang="en-AU" smtClean="0"/>
              <a:t>30/10/2019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10729455" y="4711309"/>
            <a:ext cx="1154151" cy="1090789"/>
          </a:xfrm>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65766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E0BE42-FC82-43B1-8428-A6BCE1C7C90A}" type="datetimeFigureOut">
              <a:rPr lang="en-AU" smtClean="0"/>
              <a:t>30/10/2019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10729455" y="4711615"/>
            <a:ext cx="1154151" cy="1090789"/>
          </a:xfrm>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1953140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E0BE42-FC82-43B1-8428-A6BCE1C7C90A}" type="datetimeFigureOut">
              <a:rPr lang="en-AU" smtClean="0"/>
              <a:t>30/10/2019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10729455" y="4709925"/>
            <a:ext cx="1154151" cy="1090789"/>
          </a:xfrm>
        </p:spPr>
        <p:txBody>
          <a:bodyPr/>
          <a:lstStyle/>
          <a:p>
            <a:fld id="{E7771483-D809-42D8-B32E-CE0D754453E3}" type="slidenum">
              <a:rPr lang="en-AU" smtClean="0"/>
              <a:t>‹#›</a:t>
            </a:fld>
            <a:endParaRPr lang="en-AU"/>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3873226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E0BE42-FC82-43B1-8428-A6BCE1C7C90A}" type="datetimeFigureOut">
              <a:rPr lang="en-AU" smtClean="0"/>
              <a:t>30/10/2019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10729455" y="4709925"/>
            <a:ext cx="1154151" cy="1090789"/>
          </a:xfrm>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173979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EE0BE42-FC82-43B1-8428-A6BCE1C7C90A}" type="datetimeFigureOut">
              <a:rPr lang="en-AU" smtClean="0"/>
              <a:t>30/10/2019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1106914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EE0BE42-FC82-43B1-8428-A6BCE1C7C90A}" type="datetimeFigureOut">
              <a:rPr lang="en-AU" smtClean="0"/>
              <a:t>30/10/2019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3896999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E0BE42-FC82-43B1-8428-A6BCE1C7C90A}" type="datetimeFigureOut">
              <a:rPr lang="en-AU" smtClean="0"/>
              <a:t>30/10/2019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1313912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5EE0BE42-FC82-43B1-8428-A6BCE1C7C90A}" type="datetimeFigureOut">
              <a:rPr lang="en-AU" smtClean="0"/>
              <a:t>30/10/2019</a:t>
            </a:fld>
            <a:endParaRPr lang="en-AU"/>
          </a:p>
        </p:txBody>
      </p:sp>
      <p:sp>
        <p:nvSpPr>
          <p:cNvPr id="5" name="Footer Placeholder 4"/>
          <p:cNvSpPr>
            <a:spLocks noGrp="1"/>
          </p:cNvSpPr>
          <p:nvPr>
            <p:ph type="ftr" sz="quarter" idx="11"/>
          </p:nvPr>
        </p:nvSpPr>
        <p:spPr>
          <a:xfrm>
            <a:off x="680321" y="5936188"/>
            <a:ext cx="6126805" cy="365125"/>
          </a:xfrm>
        </p:spPr>
        <p:txBody>
          <a:bodyPr/>
          <a:lstStyle/>
          <a:p>
            <a:endParaRPr lang="en-AU"/>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7771483-D809-42D8-B32E-CE0D754453E3}" type="slidenum">
              <a:rPr lang="en-AU" smtClean="0"/>
              <a:t>‹#›</a:t>
            </a:fld>
            <a:endParaRPr lang="en-AU"/>
          </a:p>
        </p:txBody>
      </p:sp>
    </p:spTree>
    <p:extLst>
      <p:ext uri="{BB962C8B-B14F-4D97-AF65-F5344CB8AC3E}">
        <p14:creationId xmlns:p14="http://schemas.microsoft.com/office/powerpoint/2010/main" val="3125339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E0BE42-FC82-43B1-8428-A6BCE1C7C90A}" type="datetimeFigureOut">
              <a:rPr lang="en-AU" smtClean="0"/>
              <a:t>30/10/2019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7771483-D809-42D8-B32E-CE0D754453E3}" type="slidenum">
              <a:rPr lang="en-AU" smtClean="0"/>
              <a:t>‹#›</a:t>
            </a:fld>
            <a:endParaRPr lang="en-AU"/>
          </a:p>
        </p:txBody>
      </p:sp>
      <p:pic>
        <p:nvPicPr>
          <p:cNvPr id="8" name="Picture 7" descr="A close up of a logo&#10;&#10;Description automatically generated">
            <a:extLst>
              <a:ext uri="{FF2B5EF4-FFF2-40B4-BE49-F238E27FC236}">
                <a16:creationId xmlns:a16="http://schemas.microsoft.com/office/drawing/2014/main" id="{4E353592-0C3D-4848-B349-4F9A42BF92C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50062" y="6173296"/>
            <a:ext cx="1636779" cy="566929"/>
          </a:xfrm>
          <a:prstGeom prst="rect">
            <a:avLst/>
          </a:prstGeom>
        </p:spPr>
      </p:pic>
    </p:spTree>
    <p:extLst>
      <p:ext uri="{BB962C8B-B14F-4D97-AF65-F5344CB8AC3E}">
        <p14:creationId xmlns:p14="http://schemas.microsoft.com/office/powerpoint/2010/main" val="49647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0BE42-FC82-43B1-8428-A6BCE1C7C90A}" type="datetimeFigureOut">
              <a:rPr lang="en-AU" smtClean="0"/>
              <a:t>30/10/2019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a:xfrm>
            <a:off x="10729455" y="2869895"/>
            <a:ext cx="1154151" cy="1090789"/>
          </a:xfrm>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2776571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E0BE42-FC82-43B1-8428-A6BCE1C7C90A}" type="datetimeFigureOut">
              <a:rPr lang="en-AU" smtClean="0"/>
              <a:t>30/10/2019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13962040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E0BE42-FC82-43B1-8428-A6BCE1C7C90A}" type="datetimeFigureOut">
              <a:rPr lang="en-AU" smtClean="0"/>
              <a:t>30/10/2019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149433733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E0BE42-FC82-43B1-8428-A6BCE1C7C90A}" type="datetimeFigureOut">
              <a:rPr lang="en-AU" smtClean="0"/>
              <a:t>30/10/2019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519194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EE0BE42-FC82-43B1-8428-A6BCE1C7C90A}" type="datetimeFigureOut">
              <a:rPr lang="en-AU" smtClean="0"/>
              <a:t>30/10/2019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2314214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E0BE42-FC82-43B1-8428-A6BCE1C7C90A}" type="datetimeFigureOut">
              <a:rPr lang="en-AU" smtClean="0"/>
              <a:t>30/10/2019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53303130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E0BE42-FC82-43B1-8428-A6BCE1C7C90A}" type="datetimeFigureOut">
              <a:rPr lang="en-AU" smtClean="0"/>
              <a:t>30/10/2019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7771483-D809-42D8-B32E-CE0D754453E3}" type="slidenum">
              <a:rPr lang="en-AU" smtClean="0"/>
              <a:t>‹#›</a:t>
            </a:fld>
            <a:endParaRPr lang="en-AU"/>
          </a:p>
        </p:txBody>
      </p:sp>
    </p:spTree>
    <p:extLst>
      <p:ext uri="{BB962C8B-B14F-4D97-AF65-F5344CB8AC3E}">
        <p14:creationId xmlns:p14="http://schemas.microsoft.com/office/powerpoint/2010/main" val="9265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E0BE42-FC82-43B1-8428-A6BCE1C7C90A}" type="datetimeFigureOut">
              <a:rPr lang="en-AU" smtClean="0"/>
              <a:t>30/10/2019</a:t>
            </a:fld>
            <a:endParaRPr lang="en-AU"/>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7771483-D809-42D8-B32E-CE0D754453E3}" type="slidenum">
              <a:rPr lang="en-AU" smtClean="0"/>
              <a:t>‹#›</a:t>
            </a:fld>
            <a:endParaRPr lang="en-AU"/>
          </a:p>
        </p:txBody>
      </p:sp>
    </p:spTree>
    <p:extLst>
      <p:ext uri="{BB962C8B-B14F-4D97-AF65-F5344CB8AC3E}">
        <p14:creationId xmlns:p14="http://schemas.microsoft.com/office/powerpoint/2010/main" val="1909418016"/>
      </p:ext>
    </p:extLst>
  </p:cSld>
  <p:clrMap bg1="dk1" tx1="lt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724B0-EE65-471C-96F6-3CF27F5CB0C4}"/>
              </a:ext>
            </a:extLst>
          </p:cNvPr>
          <p:cNvSpPr>
            <a:spLocks noGrp="1"/>
          </p:cNvSpPr>
          <p:nvPr>
            <p:ph type="ctrTitle"/>
          </p:nvPr>
        </p:nvSpPr>
        <p:spPr/>
        <p:txBody>
          <a:bodyPr/>
          <a:lstStyle/>
          <a:p>
            <a:r>
              <a:rPr lang="en-AU"/>
              <a:t>IoT Using </a:t>
            </a:r>
            <a:r>
              <a:rPr lang="en-AU" err="1"/>
              <a:t>LoRaWAN</a:t>
            </a:r>
            <a:endParaRPr lang="en-AU"/>
          </a:p>
        </p:txBody>
      </p:sp>
      <p:sp>
        <p:nvSpPr>
          <p:cNvPr id="3" name="Subtitle 2">
            <a:extLst>
              <a:ext uri="{FF2B5EF4-FFF2-40B4-BE49-F238E27FC236}">
                <a16:creationId xmlns:a16="http://schemas.microsoft.com/office/drawing/2014/main" id="{27E0E01E-DBDD-42BB-8FA3-38993D507EB8}"/>
              </a:ext>
            </a:extLst>
          </p:cNvPr>
          <p:cNvSpPr>
            <a:spLocks noGrp="1"/>
          </p:cNvSpPr>
          <p:nvPr>
            <p:ph type="subTitle" idx="1"/>
          </p:nvPr>
        </p:nvSpPr>
        <p:spPr/>
        <p:txBody>
          <a:bodyPr/>
          <a:lstStyle/>
          <a:p>
            <a:r>
              <a:rPr lang="en-AU"/>
              <a:t>CSE3PRB - Team F</a:t>
            </a:r>
          </a:p>
        </p:txBody>
      </p:sp>
    </p:spTree>
    <p:extLst>
      <p:ext uri="{BB962C8B-B14F-4D97-AF65-F5344CB8AC3E}">
        <p14:creationId xmlns:p14="http://schemas.microsoft.com/office/powerpoint/2010/main" val="3212786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036D-5141-4388-B127-048D87772767}"/>
              </a:ext>
            </a:extLst>
          </p:cNvPr>
          <p:cNvSpPr>
            <a:spLocks noGrp="1"/>
          </p:cNvSpPr>
          <p:nvPr>
            <p:ph type="title"/>
          </p:nvPr>
        </p:nvSpPr>
        <p:spPr/>
        <p:txBody>
          <a:bodyPr/>
          <a:lstStyle/>
          <a:p>
            <a:r>
              <a:rPr lang="en-US">
                <a:cs typeface="Calibri Light"/>
              </a:rPr>
              <a:t>Tech Stack</a:t>
            </a:r>
            <a:endParaRPr lang="en-US"/>
          </a:p>
        </p:txBody>
      </p:sp>
      <p:pic>
        <p:nvPicPr>
          <p:cNvPr id="7" name="Picture 6">
            <a:extLst>
              <a:ext uri="{FF2B5EF4-FFF2-40B4-BE49-F238E27FC236}">
                <a16:creationId xmlns:a16="http://schemas.microsoft.com/office/drawing/2014/main" id="{3EE5BB96-1A61-4A69-8182-6ADBC3446B44}"/>
              </a:ext>
            </a:extLst>
          </p:cNvPr>
          <p:cNvPicPr>
            <a:picLocks noChangeAspect="1"/>
          </p:cNvPicPr>
          <p:nvPr/>
        </p:nvPicPr>
        <p:blipFill>
          <a:blip r:embed="rId2"/>
          <a:stretch>
            <a:fillRect/>
          </a:stretch>
        </p:blipFill>
        <p:spPr>
          <a:xfrm>
            <a:off x="1483255" y="2400859"/>
            <a:ext cx="8058680" cy="3775044"/>
          </a:xfrm>
          <a:prstGeom prst="rect">
            <a:avLst/>
          </a:prstGeom>
        </p:spPr>
      </p:pic>
    </p:spTree>
    <p:extLst>
      <p:ext uri="{BB962C8B-B14F-4D97-AF65-F5344CB8AC3E}">
        <p14:creationId xmlns:p14="http://schemas.microsoft.com/office/powerpoint/2010/main" val="97771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0CFA8-8E7F-4E21-A98F-98F9E4AE9875}"/>
              </a:ext>
            </a:extLst>
          </p:cNvPr>
          <p:cNvSpPr>
            <a:spLocks noGrp="1"/>
          </p:cNvSpPr>
          <p:nvPr>
            <p:ph type="title"/>
          </p:nvPr>
        </p:nvSpPr>
        <p:spPr/>
        <p:txBody>
          <a:bodyPr/>
          <a:lstStyle/>
          <a:p>
            <a:r>
              <a:rPr lang="en-US"/>
              <a:t>Entity Relationship Diagram</a:t>
            </a:r>
            <a:br>
              <a:rPr lang="en-US"/>
            </a:br>
            <a:endParaRPr lang="en-US"/>
          </a:p>
        </p:txBody>
      </p:sp>
      <p:pic>
        <p:nvPicPr>
          <p:cNvPr id="4" name="Picture 4" descr="A close up of text on a black background&#10;&#10;Description generated with high confidence">
            <a:extLst>
              <a:ext uri="{FF2B5EF4-FFF2-40B4-BE49-F238E27FC236}">
                <a16:creationId xmlns:a16="http://schemas.microsoft.com/office/drawing/2014/main" id="{CB7B1E6A-706B-4B6E-9626-5F073B5E7851}"/>
              </a:ext>
            </a:extLst>
          </p:cNvPr>
          <p:cNvPicPr>
            <a:picLocks noChangeAspect="1"/>
          </p:cNvPicPr>
          <p:nvPr/>
        </p:nvPicPr>
        <p:blipFill>
          <a:blip r:embed="rId3"/>
          <a:stretch>
            <a:fillRect/>
          </a:stretch>
        </p:blipFill>
        <p:spPr>
          <a:xfrm>
            <a:off x="1206519" y="3147291"/>
            <a:ext cx="8094394" cy="2861073"/>
          </a:xfrm>
          <a:prstGeom prst="rect">
            <a:avLst/>
          </a:prstGeom>
        </p:spPr>
      </p:pic>
      <p:sp>
        <p:nvSpPr>
          <p:cNvPr id="7" name="Content Placeholder 2">
            <a:extLst>
              <a:ext uri="{FF2B5EF4-FFF2-40B4-BE49-F238E27FC236}">
                <a16:creationId xmlns:a16="http://schemas.microsoft.com/office/drawing/2014/main" id="{4189B9E0-769C-4794-9F31-4986C4EE8F5A}"/>
              </a:ext>
            </a:extLst>
          </p:cNvPr>
          <p:cNvSpPr>
            <a:spLocks noGrp="1"/>
          </p:cNvSpPr>
          <p:nvPr>
            <p:ph idx="1"/>
          </p:nvPr>
        </p:nvSpPr>
        <p:spPr>
          <a:xfrm>
            <a:off x="975508" y="2282505"/>
            <a:ext cx="8596668" cy="3880773"/>
          </a:xfrm>
        </p:spPr>
        <p:txBody>
          <a:bodyPr vert="horz" lIns="91440" tIns="45720" rIns="91440" bIns="45720" rtlCol="0" anchor="t">
            <a:noAutofit/>
          </a:bodyPr>
          <a:lstStyle/>
          <a:p>
            <a:r>
              <a:rPr lang="en-US" sz="2000"/>
              <a:t>The figure below shows the relationships between all the entities we utilize for data collection.</a:t>
            </a:r>
          </a:p>
          <a:p>
            <a:pPr marL="0" indent="0">
              <a:buNone/>
            </a:pPr>
            <a:endParaRPr lang="en-US" sz="2000"/>
          </a:p>
          <a:p>
            <a:endParaRPr lang="en-US"/>
          </a:p>
          <a:p>
            <a:endParaRPr lang="en-US"/>
          </a:p>
        </p:txBody>
      </p:sp>
    </p:spTree>
    <p:extLst>
      <p:ext uri="{BB962C8B-B14F-4D97-AF65-F5344CB8AC3E}">
        <p14:creationId xmlns:p14="http://schemas.microsoft.com/office/powerpoint/2010/main" val="2921625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68D6-D1CC-416F-A559-B4D8B3730B70}"/>
              </a:ext>
            </a:extLst>
          </p:cNvPr>
          <p:cNvSpPr>
            <a:spLocks noGrp="1"/>
          </p:cNvSpPr>
          <p:nvPr>
            <p:ph type="title"/>
          </p:nvPr>
        </p:nvSpPr>
        <p:spPr/>
        <p:txBody>
          <a:bodyPr/>
          <a:lstStyle/>
          <a:p>
            <a:r>
              <a:rPr lang="en-US">
                <a:ea typeface="+mj-lt"/>
                <a:cs typeface="+mj-lt"/>
              </a:rPr>
              <a:t>Entity Relationship Diagram</a:t>
            </a:r>
          </a:p>
        </p:txBody>
      </p:sp>
      <p:sp>
        <p:nvSpPr>
          <p:cNvPr id="7" name="Content Placeholder 2">
            <a:extLst>
              <a:ext uri="{FF2B5EF4-FFF2-40B4-BE49-F238E27FC236}">
                <a16:creationId xmlns:a16="http://schemas.microsoft.com/office/drawing/2014/main" id="{17F732A0-4BA9-4F90-A450-7F6E5D3D005E}"/>
              </a:ext>
            </a:extLst>
          </p:cNvPr>
          <p:cNvSpPr>
            <a:spLocks noGrp="1"/>
          </p:cNvSpPr>
          <p:nvPr>
            <p:ph idx="1"/>
          </p:nvPr>
        </p:nvSpPr>
        <p:spPr>
          <a:xfrm>
            <a:off x="708436" y="2059128"/>
            <a:ext cx="8596668" cy="3880773"/>
          </a:xfrm>
        </p:spPr>
        <p:txBody>
          <a:bodyPr vert="horz" lIns="91440" tIns="45720" rIns="91440" bIns="45720" rtlCol="0" anchor="t">
            <a:noAutofit/>
          </a:bodyPr>
          <a:lstStyle/>
          <a:p>
            <a:r>
              <a:rPr lang="en-US" sz="2000"/>
              <a:t>The figure below shows the attributes stored in our database. From here we pull this data and display it graphically on Power BI.</a:t>
            </a:r>
          </a:p>
          <a:p>
            <a:pPr marL="0" indent="0">
              <a:buNone/>
            </a:pPr>
            <a:endParaRPr lang="en-US" sz="2000"/>
          </a:p>
          <a:p>
            <a:endParaRPr lang="en-US"/>
          </a:p>
          <a:p>
            <a:endParaRPr lang="en-US"/>
          </a:p>
        </p:txBody>
      </p:sp>
      <p:pic>
        <p:nvPicPr>
          <p:cNvPr id="8" name="Picture 8" descr="A picture containing table&#10;&#10;Description generated with very high confidence">
            <a:extLst>
              <a:ext uri="{FF2B5EF4-FFF2-40B4-BE49-F238E27FC236}">
                <a16:creationId xmlns:a16="http://schemas.microsoft.com/office/drawing/2014/main" id="{356ED1A1-5683-4791-80F9-CAD5B1079A61}"/>
              </a:ext>
            </a:extLst>
          </p:cNvPr>
          <p:cNvPicPr>
            <a:picLocks noChangeAspect="1"/>
          </p:cNvPicPr>
          <p:nvPr/>
        </p:nvPicPr>
        <p:blipFill>
          <a:blip r:embed="rId3"/>
          <a:stretch>
            <a:fillRect/>
          </a:stretch>
        </p:blipFill>
        <p:spPr>
          <a:xfrm>
            <a:off x="1801033" y="2883663"/>
            <a:ext cx="5972627" cy="3770375"/>
          </a:xfrm>
          <a:prstGeom prst="rect">
            <a:avLst/>
          </a:prstGeom>
        </p:spPr>
      </p:pic>
    </p:spTree>
    <p:extLst>
      <p:ext uri="{BB962C8B-B14F-4D97-AF65-F5344CB8AC3E}">
        <p14:creationId xmlns:p14="http://schemas.microsoft.com/office/powerpoint/2010/main" val="4181110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990C-08D5-438D-8175-A9FF8A905FD5}"/>
              </a:ext>
            </a:extLst>
          </p:cNvPr>
          <p:cNvSpPr>
            <a:spLocks noGrp="1"/>
          </p:cNvSpPr>
          <p:nvPr>
            <p:ph type="title"/>
          </p:nvPr>
        </p:nvSpPr>
        <p:spPr/>
        <p:txBody>
          <a:bodyPr/>
          <a:lstStyle/>
          <a:p>
            <a:r>
              <a:rPr lang="en-AU"/>
              <a:t>Agile (Old User Stories)</a:t>
            </a:r>
          </a:p>
        </p:txBody>
      </p:sp>
      <p:sp>
        <p:nvSpPr>
          <p:cNvPr id="3" name="Content Placeholder 2">
            <a:extLst>
              <a:ext uri="{FF2B5EF4-FFF2-40B4-BE49-F238E27FC236}">
                <a16:creationId xmlns:a16="http://schemas.microsoft.com/office/drawing/2014/main" id="{D0310529-C7A7-4490-AA4A-93BE0E22F115}"/>
              </a:ext>
            </a:extLst>
          </p:cNvPr>
          <p:cNvSpPr>
            <a:spLocks noGrp="1"/>
          </p:cNvSpPr>
          <p:nvPr>
            <p:ph idx="1"/>
          </p:nvPr>
        </p:nvSpPr>
        <p:spPr/>
        <p:txBody>
          <a:bodyPr/>
          <a:lstStyle/>
          <a:p>
            <a:pPr marL="0" indent="0">
              <a:buNone/>
            </a:pPr>
            <a:r>
              <a:rPr lang="en-AU"/>
              <a:t>As a User I want…</a:t>
            </a:r>
          </a:p>
          <a:p>
            <a:r>
              <a:rPr lang="en-AU"/>
              <a:t>Clean UI / Easy to understand</a:t>
            </a:r>
          </a:p>
          <a:p>
            <a:r>
              <a:rPr lang="en-AU"/>
              <a:t>Easy setup (hardware &amp; software)</a:t>
            </a:r>
          </a:p>
          <a:p>
            <a:r>
              <a:rPr lang="en-AU"/>
              <a:t>Cost effective</a:t>
            </a:r>
          </a:p>
          <a:p>
            <a:r>
              <a:rPr lang="en-AU"/>
              <a:t>Data easy to export</a:t>
            </a:r>
          </a:p>
          <a:p>
            <a:endParaRPr lang="en-AU"/>
          </a:p>
        </p:txBody>
      </p:sp>
      <p:pic>
        <p:nvPicPr>
          <p:cNvPr id="4" name="Picture 2" descr="Image result for book">
            <a:extLst>
              <a:ext uri="{FF2B5EF4-FFF2-40B4-BE49-F238E27FC236}">
                <a16:creationId xmlns:a16="http://schemas.microsoft.com/office/drawing/2014/main" id="{0046D63F-C50D-426F-BEEF-40EA843228E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296" b="91704" l="8073" r="91211">
                        <a14:foregroundMark x1="9375" y1="57627" x2="9375" y2="57627"/>
                        <a14:foregroundMark x1="8073" y1="67529" x2="8073" y2="67529"/>
                        <a14:foregroundMark x1="47591" y1="91704" x2="47591" y2="91704"/>
                        <a14:foregroundMark x1="91211" y1="59679" x2="91211" y2="59679"/>
                        <a14:foregroundMark x1="57422" y1="8296" x2="57422" y2="8296"/>
                        <a14:backgroundMark x1="93034" y1="57092" x2="93034" y2="57092"/>
                      </a14:backgroundRemoval>
                    </a14:imgEffect>
                  </a14:imgLayer>
                </a14:imgProps>
              </a:ext>
              <a:ext uri="{28A0092B-C50C-407E-A947-70E740481C1C}">
                <a14:useLocalDpi xmlns:a14="http://schemas.microsoft.com/office/drawing/2010/main" val="0"/>
              </a:ext>
            </a:extLst>
          </a:blip>
          <a:srcRect/>
          <a:stretch>
            <a:fillRect/>
          </a:stretch>
        </p:blipFill>
        <p:spPr bwMode="auto">
          <a:xfrm>
            <a:off x="6309372" y="2511715"/>
            <a:ext cx="4452448" cy="324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51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73BE-D441-412A-B7E9-33C1C41AAC8B}"/>
              </a:ext>
            </a:extLst>
          </p:cNvPr>
          <p:cNvSpPr>
            <a:spLocks noGrp="1"/>
          </p:cNvSpPr>
          <p:nvPr>
            <p:ph type="title"/>
          </p:nvPr>
        </p:nvSpPr>
        <p:spPr/>
        <p:txBody>
          <a:bodyPr/>
          <a:lstStyle/>
          <a:p>
            <a:r>
              <a:rPr lang="en-AU"/>
              <a:t>Agile (New User Stories)</a:t>
            </a:r>
          </a:p>
        </p:txBody>
      </p:sp>
      <p:sp>
        <p:nvSpPr>
          <p:cNvPr id="3" name="Content Placeholder 2">
            <a:extLst>
              <a:ext uri="{FF2B5EF4-FFF2-40B4-BE49-F238E27FC236}">
                <a16:creationId xmlns:a16="http://schemas.microsoft.com/office/drawing/2014/main" id="{EB609DF6-8A63-4073-B739-65E7C0832C6D}"/>
              </a:ext>
            </a:extLst>
          </p:cNvPr>
          <p:cNvSpPr>
            <a:spLocks noGrp="1"/>
          </p:cNvSpPr>
          <p:nvPr>
            <p:ph idx="1"/>
          </p:nvPr>
        </p:nvSpPr>
        <p:spPr>
          <a:xfrm>
            <a:off x="680321" y="2336873"/>
            <a:ext cx="5745646" cy="3599316"/>
          </a:xfrm>
        </p:spPr>
        <p:txBody>
          <a:bodyPr/>
          <a:lstStyle/>
          <a:p>
            <a:pPr marL="0" indent="0">
              <a:buNone/>
            </a:pPr>
            <a:r>
              <a:rPr lang="en-AU"/>
              <a:t>As a User I want to…</a:t>
            </a:r>
          </a:p>
          <a:p>
            <a:r>
              <a:rPr lang="en-AU"/>
              <a:t>View a pie chart of the subject’s behaviour</a:t>
            </a:r>
          </a:p>
          <a:p>
            <a:r>
              <a:rPr lang="en-AU"/>
              <a:t>View a heatmap of the subject’s location</a:t>
            </a:r>
          </a:p>
          <a:p>
            <a:r>
              <a:rPr lang="en-AU"/>
              <a:t>Filter data by a chosen date range</a:t>
            </a:r>
          </a:p>
        </p:txBody>
      </p:sp>
      <p:pic>
        <p:nvPicPr>
          <p:cNvPr id="4" name="Picture 2" descr="Image result for book">
            <a:extLst>
              <a:ext uri="{FF2B5EF4-FFF2-40B4-BE49-F238E27FC236}">
                <a16:creationId xmlns:a16="http://schemas.microsoft.com/office/drawing/2014/main" id="{AA54D746-AA63-421C-B139-DC4A82DEE36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296" b="91704" l="8073" r="91211">
                        <a14:foregroundMark x1="9375" y1="57627" x2="9375" y2="57627"/>
                        <a14:foregroundMark x1="8073" y1="67529" x2="8073" y2="67529"/>
                        <a14:foregroundMark x1="47591" y1="91704" x2="47591" y2="91704"/>
                        <a14:foregroundMark x1="91211" y1="59679" x2="91211" y2="59679"/>
                        <a14:foregroundMark x1="57422" y1="8296" x2="57422" y2="8296"/>
                        <a14:backgroundMark x1="93034" y1="57092" x2="93034" y2="57092"/>
                      </a14:backgroundRemoval>
                    </a14:imgEffect>
                  </a14:imgLayer>
                </a14:imgProps>
              </a:ext>
              <a:ext uri="{28A0092B-C50C-407E-A947-70E740481C1C}">
                <a14:useLocalDpi xmlns:a14="http://schemas.microsoft.com/office/drawing/2010/main" val="0"/>
              </a:ext>
            </a:extLst>
          </a:blip>
          <a:srcRect/>
          <a:stretch>
            <a:fillRect/>
          </a:stretch>
        </p:blipFill>
        <p:spPr bwMode="auto">
          <a:xfrm>
            <a:off x="6309372" y="2511715"/>
            <a:ext cx="4452448" cy="324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209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54FE-B3DF-4788-B707-1F5EB88BF428}"/>
              </a:ext>
            </a:extLst>
          </p:cNvPr>
          <p:cNvSpPr>
            <a:spLocks noGrp="1"/>
          </p:cNvSpPr>
          <p:nvPr>
            <p:ph type="title"/>
          </p:nvPr>
        </p:nvSpPr>
        <p:spPr/>
        <p:txBody>
          <a:bodyPr/>
          <a:lstStyle/>
          <a:p>
            <a:r>
              <a:rPr lang="en-AU"/>
              <a:t>Agile (Jira)</a:t>
            </a:r>
          </a:p>
        </p:txBody>
      </p:sp>
      <p:pic>
        <p:nvPicPr>
          <p:cNvPr id="4" name="Picture 3">
            <a:extLst>
              <a:ext uri="{FF2B5EF4-FFF2-40B4-BE49-F238E27FC236}">
                <a16:creationId xmlns:a16="http://schemas.microsoft.com/office/drawing/2014/main" id="{040CD4E7-AA3C-429A-8D3D-5B1C80CB18E2}"/>
              </a:ext>
            </a:extLst>
          </p:cNvPr>
          <p:cNvPicPr>
            <a:picLocks noChangeAspect="1"/>
          </p:cNvPicPr>
          <p:nvPr/>
        </p:nvPicPr>
        <p:blipFill>
          <a:blip r:embed="rId3"/>
          <a:stretch>
            <a:fillRect/>
          </a:stretch>
        </p:blipFill>
        <p:spPr>
          <a:xfrm>
            <a:off x="1548881" y="2355534"/>
            <a:ext cx="9094237" cy="3606007"/>
          </a:xfrm>
          <a:prstGeom prst="rect">
            <a:avLst/>
          </a:prstGeom>
        </p:spPr>
      </p:pic>
    </p:spTree>
    <p:extLst>
      <p:ext uri="{BB962C8B-B14F-4D97-AF65-F5344CB8AC3E}">
        <p14:creationId xmlns:p14="http://schemas.microsoft.com/office/powerpoint/2010/main" val="4190532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4663-6871-406B-8631-9CF2673CB304}"/>
              </a:ext>
            </a:extLst>
          </p:cNvPr>
          <p:cNvSpPr>
            <a:spLocks noGrp="1"/>
          </p:cNvSpPr>
          <p:nvPr>
            <p:ph type="title"/>
          </p:nvPr>
        </p:nvSpPr>
        <p:spPr/>
        <p:txBody>
          <a:bodyPr/>
          <a:lstStyle/>
          <a:p>
            <a:r>
              <a:rPr lang="en-US"/>
              <a:t>Agile Reflection</a:t>
            </a:r>
          </a:p>
        </p:txBody>
      </p:sp>
      <p:pic>
        <p:nvPicPr>
          <p:cNvPr id="10" name="Picture 10" descr="A close up of a mans face&#10;&#10;Description generated with high confidence">
            <a:extLst>
              <a:ext uri="{FF2B5EF4-FFF2-40B4-BE49-F238E27FC236}">
                <a16:creationId xmlns:a16="http://schemas.microsoft.com/office/drawing/2014/main" id="{DD0737D5-64CD-41C0-A029-79A0C1D0B2C2}"/>
              </a:ext>
            </a:extLst>
          </p:cNvPr>
          <p:cNvPicPr>
            <a:picLocks noGrp="1" noChangeAspect="1"/>
          </p:cNvPicPr>
          <p:nvPr>
            <p:ph idx="1"/>
          </p:nvPr>
        </p:nvPicPr>
        <p:blipFill>
          <a:blip r:embed="rId3"/>
          <a:stretch>
            <a:fillRect/>
          </a:stretch>
        </p:blipFill>
        <p:spPr>
          <a:xfrm>
            <a:off x="5213485" y="2590707"/>
            <a:ext cx="5351648" cy="1893642"/>
          </a:xfrm>
        </p:spPr>
      </p:pic>
      <p:pic>
        <p:nvPicPr>
          <p:cNvPr id="12" name="Picture 12" descr="A close up of a mans face&#10;&#10;Description generated with very high confidence">
            <a:extLst>
              <a:ext uri="{FF2B5EF4-FFF2-40B4-BE49-F238E27FC236}">
                <a16:creationId xmlns:a16="http://schemas.microsoft.com/office/drawing/2014/main" id="{3DE14023-F8B6-4114-AEB9-EC33A05CDD0A}"/>
              </a:ext>
            </a:extLst>
          </p:cNvPr>
          <p:cNvPicPr>
            <a:picLocks noChangeAspect="1"/>
          </p:cNvPicPr>
          <p:nvPr/>
        </p:nvPicPr>
        <p:blipFill>
          <a:blip r:embed="rId4"/>
          <a:stretch>
            <a:fillRect/>
          </a:stretch>
        </p:blipFill>
        <p:spPr>
          <a:xfrm>
            <a:off x="356999" y="2593176"/>
            <a:ext cx="4580218" cy="1880765"/>
          </a:xfrm>
          <a:prstGeom prst="rect">
            <a:avLst/>
          </a:prstGeom>
        </p:spPr>
      </p:pic>
      <p:sp>
        <p:nvSpPr>
          <p:cNvPr id="5" name="Arrow: Pentagon 4">
            <a:extLst>
              <a:ext uri="{FF2B5EF4-FFF2-40B4-BE49-F238E27FC236}">
                <a16:creationId xmlns:a16="http://schemas.microsoft.com/office/drawing/2014/main" id="{6FCB9199-A745-473E-93D1-44EF5AFE5B6A}"/>
              </a:ext>
            </a:extLst>
          </p:cNvPr>
          <p:cNvSpPr/>
          <p:nvPr/>
        </p:nvSpPr>
        <p:spPr>
          <a:xfrm>
            <a:off x="746177" y="2025896"/>
            <a:ext cx="3809999" cy="5049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Before</a:t>
            </a:r>
          </a:p>
        </p:txBody>
      </p:sp>
      <p:sp>
        <p:nvSpPr>
          <p:cNvPr id="9" name="Arrow: Pentagon 8">
            <a:extLst>
              <a:ext uri="{FF2B5EF4-FFF2-40B4-BE49-F238E27FC236}">
                <a16:creationId xmlns:a16="http://schemas.microsoft.com/office/drawing/2014/main" id="{0F8DA8C3-06D0-4FEA-81A6-73D3906AE00B}"/>
              </a:ext>
            </a:extLst>
          </p:cNvPr>
          <p:cNvSpPr/>
          <p:nvPr/>
        </p:nvSpPr>
        <p:spPr>
          <a:xfrm>
            <a:off x="6245430" y="2025895"/>
            <a:ext cx="3809999" cy="5049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After</a:t>
            </a:r>
          </a:p>
        </p:txBody>
      </p:sp>
      <p:sp>
        <p:nvSpPr>
          <p:cNvPr id="7" name="TextBox 6">
            <a:extLst>
              <a:ext uri="{FF2B5EF4-FFF2-40B4-BE49-F238E27FC236}">
                <a16:creationId xmlns:a16="http://schemas.microsoft.com/office/drawing/2014/main" id="{A2D97C7C-7845-4F53-B23F-A622985ACE59}"/>
              </a:ext>
            </a:extLst>
          </p:cNvPr>
          <p:cNvSpPr txBox="1"/>
          <p:nvPr/>
        </p:nvSpPr>
        <p:spPr>
          <a:xfrm>
            <a:off x="354377" y="4852929"/>
            <a:ext cx="97389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The burndown charts above show how the team have improved using the Agile methodology in project development. We have adapted to access and update our Jira dashboard more regularly allowing us to stay focused and on task.</a:t>
            </a:r>
          </a:p>
        </p:txBody>
      </p:sp>
    </p:spTree>
    <p:extLst>
      <p:ext uri="{BB962C8B-B14F-4D97-AF65-F5344CB8AC3E}">
        <p14:creationId xmlns:p14="http://schemas.microsoft.com/office/powerpoint/2010/main" val="1065691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6FD1-1CD9-4443-82A7-BB845DC9B392}"/>
              </a:ext>
            </a:extLst>
          </p:cNvPr>
          <p:cNvSpPr>
            <a:spLocks noGrp="1"/>
          </p:cNvSpPr>
          <p:nvPr>
            <p:ph type="title"/>
          </p:nvPr>
        </p:nvSpPr>
        <p:spPr/>
        <p:txBody>
          <a:bodyPr/>
          <a:lstStyle/>
          <a:p>
            <a:r>
              <a:rPr lang="en-AU"/>
              <a:t>Agile (Jira)</a:t>
            </a:r>
          </a:p>
        </p:txBody>
      </p:sp>
      <p:pic>
        <p:nvPicPr>
          <p:cNvPr id="4" name="Picture 7" descr="A picture containing text, map, vector graphics&#10;&#10;Description generated with high confidence">
            <a:extLst>
              <a:ext uri="{FF2B5EF4-FFF2-40B4-BE49-F238E27FC236}">
                <a16:creationId xmlns:a16="http://schemas.microsoft.com/office/drawing/2014/main" id="{A3226E78-C4A7-4F86-B4D3-5486E7634E63}"/>
              </a:ext>
            </a:extLst>
          </p:cNvPr>
          <p:cNvPicPr>
            <a:picLocks noChangeAspect="1"/>
          </p:cNvPicPr>
          <p:nvPr/>
        </p:nvPicPr>
        <p:blipFill>
          <a:blip r:embed="rId3"/>
          <a:stretch>
            <a:fillRect/>
          </a:stretch>
        </p:blipFill>
        <p:spPr>
          <a:xfrm>
            <a:off x="3504630" y="2700346"/>
            <a:ext cx="5182739" cy="3483736"/>
          </a:xfrm>
          <a:prstGeom prst="rect">
            <a:avLst/>
          </a:prstGeom>
        </p:spPr>
      </p:pic>
    </p:spTree>
    <p:extLst>
      <p:ext uri="{BB962C8B-B14F-4D97-AF65-F5344CB8AC3E}">
        <p14:creationId xmlns:p14="http://schemas.microsoft.com/office/powerpoint/2010/main" val="1888161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4B938-1E87-48A4-AE69-39FBFBBD2281}"/>
              </a:ext>
            </a:extLst>
          </p:cNvPr>
          <p:cNvSpPr>
            <a:spLocks noGrp="1"/>
          </p:cNvSpPr>
          <p:nvPr>
            <p:ph type="title"/>
          </p:nvPr>
        </p:nvSpPr>
        <p:spPr>
          <a:xfrm>
            <a:off x="677334" y="609600"/>
            <a:ext cx="8596668" cy="1320800"/>
          </a:xfrm>
        </p:spPr>
        <p:txBody>
          <a:bodyPr anchor="t">
            <a:normAutofit/>
          </a:bodyPr>
          <a:lstStyle/>
          <a:p>
            <a:r>
              <a:rPr lang="en-US"/>
              <a:t>Agile Reflection</a:t>
            </a:r>
          </a:p>
        </p:txBody>
      </p:sp>
      <p:sp>
        <p:nvSpPr>
          <p:cNvPr id="34" name="Content Placeholder 9">
            <a:extLst>
              <a:ext uri="{FF2B5EF4-FFF2-40B4-BE49-F238E27FC236}">
                <a16:creationId xmlns:a16="http://schemas.microsoft.com/office/drawing/2014/main" id="{5A212915-E617-4C0B-ADCB-39FF2EBFB94C}"/>
              </a:ext>
            </a:extLst>
          </p:cNvPr>
          <p:cNvSpPr>
            <a:spLocks noGrp="1"/>
          </p:cNvSpPr>
          <p:nvPr>
            <p:ph idx="1"/>
          </p:nvPr>
        </p:nvSpPr>
        <p:spPr>
          <a:xfrm>
            <a:off x="675671" y="2036364"/>
            <a:ext cx="6538524" cy="1369512"/>
          </a:xfrm>
        </p:spPr>
        <p:txBody>
          <a:bodyPr vert="horz" lIns="91440" tIns="45720" rIns="91440" bIns="45720" rtlCol="0" anchor="t">
            <a:noAutofit/>
          </a:bodyPr>
          <a:lstStyle/>
          <a:p>
            <a:r>
              <a:rPr lang="en-US" sz="2000"/>
              <a:t>This pie chart shows an example of how tasks are divided amongst the team. Where majority of tasks are done as a team, we also have individual tasks that we do.</a:t>
            </a:r>
          </a:p>
          <a:p>
            <a:pPr marL="0" indent="0">
              <a:buNone/>
            </a:pPr>
            <a:endParaRPr lang="en-US"/>
          </a:p>
        </p:txBody>
      </p:sp>
      <p:pic>
        <p:nvPicPr>
          <p:cNvPr id="6" name="Picture 6" descr="A picture containing accessory, umbrella&#10;&#10;Description generated with very high confidence">
            <a:extLst>
              <a:ext uri="{FF2B5EF4-FFF2-40B4-BE49-F238E27FC236}">
                <a16:creationId xmlns:a16="http://schemas.microsoft.com/office/drawing/2014/main" id="{74F93F39-D2A7-4192-9FED-A693A1C02A31}"/>
              </a:ext>
            </a:extLst>
          </p:cNvPr>
          <p:cNvPicPr>
            <a:picLocks noChangeAspect="1"/>
          </p:cNvPicPr>
          <p:nvPr/>
        </p:nvPicPr>
        <p:blipFill rotWithShape="1">
          <a:blip r:embed="rId3"/>
          <a:srcRect l="7551" r="7234" b="-2"/>
          <a:stretch/>
        </p:blipFill>
        <p:spPr>
          <a:xfrm>
            <a:off x="7298363" y="606608"/>
            <a:ext cx="4284913" cy="3066575"/>
          </a:xfrm>
          <a:prstGeom prst="rect">
            <a:avLst/>
          </a:prstGeom>
        </p:spPr>
      </p:pic>
      <p:pic>
        <p:nvPicPr>
          <p:cNvPr id="3" name="Picture 3" descr="A picture containing screenshot&#10;&#10;Description generated with very high confidence">
            <a:extLst>
              <a:ext uri="{FF2B5EF4-FFF2-40B4-BE49-F238E27FC236}">
                <a16:creationId xmlns:a16="http://schemas.microsoft.com/office/drawing/2014/main" id="{5EE490FF-8CF1-4583-818C-3907B7BBF1EC}"/>
              </a:ext>
            </a:extLst>
          </p:cNvPr>
          <p:cNvPicPr>
            <a:picLocks noChangeAspect="1"/>
          </p:cNvPicPr>
          <p:nvPr/>
        </p:nvPicPr>
        <p:blipFill>
          <a:blip r:embed="rId4"/>
          <a:stretch>
            <a:fillRect/>
          </a:stretch>
        </p:blipFill>
        <p:spPr>
          <a:xfrm>
            <a:off x="895141" y="3672267"/>
            <a:ext cx="10685927" cy="3108312"/>
          </a:xfrm>
          <a:prstGeom prst="rect">
            <a:avLst/>
          </a:prstGeom>
        </p:spPr>
      </p:pic>
      <p:sp>
        <p:nvSpPr>
          <p:cNvPr id="5" name="Content Placeholder 9">
            <a:extLst>
              <a:ext uri="{FF2B5EF4-FFF2-40B4-BE49-F238E27FC236}">
                <a16:creationId xmlns:a16="http://schemas.microsoft.com/office/drawing/2014/main" id="{247A1155-7584-45F9-AA82-74840EF94D26}"/>
              </a:ext>
            </a:extLst>
          </p:cNvPr>
          <p:cNvSpPr txBox="1">
            <a:spLocks/>
          </p:cNvSpPr>
          <p:nvPr/>
        </p:nvSpPr>
        <p:spPr>
          <a:xfrm>
            <a:off x="893431" y="3336476"/>
            <a:ext cx="3185724" cy="456257"/>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t>Cumulative Flow Diagram:</a:t>
            </a:r>
          </a:p>
          <a:p>
            <a:endParaRPr lang="en-US"/>
          </a:p>
        </p:txBody>
      </p:sp>
    </p:spTree>
    <p:extLst>
      <p:ext uri="{BB962C8B-B14F-4D97-AF65-F5344CB8AC3E}">
        <p14:creationId xmlns:p14="http://schemas.microsoft.com/office/powerpoint/2010/main" val="984661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D9C4-DFB2-4C46-897B-A2636485A0D6}"/>
              </a:ext>
            </a:extLst>
          </p:cNvPr>
          <p:cNvSpPr>
            <a:spLocks noGrp="1"/>
          </p:cNvSpPr>
          <p:nvPr>
            <p:ph type="title"/>
          </p:nvPr>
        </p:nvSpPr>
        <p:spPr>
          <a:xfrm>
            <a:off x="680321" y="753228"/>
            <a:ext cx="9613861" cy="1080938"/>
          </a:xfrm>
        </p:spPr>
        <p:txBody>
          <a:bodyPr/>
          <a:lstStyle/>
          <a:p>
            <a:r>
              <a:rPr lang="en-AU"/>
              <a:t>Other Modifications &amp; Improvements</a:t>
            </a:r>
          </a:p>
        </p:txBody>
      </p:sp>
      <p:sp>
        <p:nvSpPr>
          <p:cNvPr id="3" name="Content Placeholder 2">
            <a:extLst>
              <a:ext uri="{FF2B5EF4-FFF2-40B4-BE49-F238E27FC236}">
                <a16:creationId xmlns:a16="http://schemas.microsoft.com/office/drawing/2014/main" id="{EBF21BE0-7520-4628-8783-8341BFB5AC21}"/>
              </a:ext>
            </a:extLst>
          </p:cNvPr>
          <p:cNvSpPr>
            <a:spLocks noGrp="1"/>
          </p:cNvSpPr>
          <p:nvPr>
            <p:ph idx="1"/>
          </p:nvPr>
        </p:nvSpPr>
        <p:spPr>
          <a:xfrm>
            <a:off x="680321" y="2336873"/>
            <a:ext cx="9613861" cy="3599316"/>
          </a:xfrm>
        </p:spPr>
        <p:txBody>
          <a:bodyPr vert="horz" lIns="91440" tIns="45720" rIns="91440" bIns="45720" rtlCol="0" anchor="t">
            <a:normAutofit/>
          </a:bodyPr>
          <a:lstStyle/>
          <a:p>
            <a:r>
              <a:rPr lang="en-AU"/>
              <a:t>Revised user story testing</a:t>
            </a:r>
          </a:p>
          <a:p>
            <a:r>
              <a:rPr lang="en-AU"/>
              <a:t>Further simplified SQL database</a:t>
            </a:r>
          </a:p>
          <a:p>
            <a:r>
              <a:rPr lang="en-AU"/>
              <a:t>Power BI changes</a:t>
            </a:r>
          </a:p>
          <a:p>
            <a:r>
              <a:rPr lang="en-AU"/>
              <a:t>Finalised integration of all parts of </a:t>
            </a:r>
          </a:p>
          <a:p>
            <a:pPr marL="0" indent="0">
              <a:buNone/>
            </a:pPr>
            <a:r>
              <a:rPr lang="en-AU"/>
              <a:t>   the project</a:t>
            </a:r>
          </a:p>
          <a:p>
            <a:endParaRPr lang="en-AU"/>
          </a:p>
        </p:txBody>
      </p:sp>
      <p:pic>
        <p:nvPicPr>
          <p:cNvPr id="3074" name="Picture 2" descr="Image result for gears">
            <a:extLst>
              <a:ext uri="{FF2B5EF4-FFF2-40B4-BE49-F238E27FC236}">
                <a16:creationId xmlns:a16="http://schemas.microsoft.com/office/drawing/2014/main" id="{729800AF-2F3B-4613-A56E-D6262A239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171" y="2619146"/>
            <a:ext cx="3542011" cy="316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429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0D47-E0E4-48CA-9D4C-F51AD7C4CF29}"/>
              </a:ext>
            </a:extLst>
          </p:cNvPr>
          <p:cNvSpPr>
            <a:spLocks noGrp="1"/>
          </p:cNvSpPr>
          <p:nvPr>
            <p:ph type="title"/>
          </p:nvPr>
        </p:nvSpPr>
        <p:spPr>
          <a:xfrm>
            <a:off x="680321" y="753228"/>
            <a:ext cx="9613861" cy="1080938"/>
          </a:xfrm>
        </p:spPr>
        <p:txBody>
          <a:bodyPr/>
          <a:lstStyle/>
          <a:p>
            <a:r>
              <a:rPr lang="en-AU"/>
              <a:t>Team</a:t>
            </a:r>
          </a:p>
        </p:txBody>
      </p:sp>
      <p:sp>
        <p:nvSpPr>
          <p:cNvPr id="3" name="Content Placeholder 2">
            <a:extLst>
              <a:ext uri="{FF2B5EF4-FFF2-40B4-BE49-F238E27FC236}">
                <a16:creationId xmlns:a16="http://schemas.microsoft.com/office/drawing/2014/main" id="{AEE8E512-0BB5-47F7-B892-DDCA71A379B0}"/>
              </a:ext>
            </a:extLst>
          </p:cNvPr>
          <p:cNvSpPr>
            <a:spLocks noGrp="1"/>
          </p:cNvSpPr>
          <p:nvPr>
            <p:ph idx="1"/>
          </p:nvPr>
        </p:nvSpPr>
        <p:spPr>
          <a:xfrm>
            <a:off x="680321" y="2336873"/>
            <a:ext cx="9613861" cy="3599316"/>
          </a:xfrm>
        </p:spPr>
        <p:txBody>
          <a:bodyPr/>
          <a:lstStyle/>
          <a:p>
            <a:pPr marL="0" indent="0">
              <a:buNone/>
            </a:pPr>
            <a:endParaRPr lang="en-AU"/>
          </a:p>
          <a:p>
            <a:r>
              <a:rPr lang="en-AU"/>
              <a:t>Michael Owczarek</a:t>
            </a:r>
          </a:p>
          <a:p>
            <a:r>
              <a:rPr lang="en-AU"/>
              <a:t>Joel </a:t>
            </a:r>
            <a:r>
              <a:rPr lang="en-AU" err="1"/>
              <a:t>Morran</a:t>
            </a:r>
            <a:endParaRPr lang="en-AU"/>
          </a:p>
          <a:p>
            <a:r>
              <a:rPr lang="en-AU"/>
              <a:t>Remi Petit</a:t>
            </a:r>
          </a:p>
          <a:p>
            <a:r>
              <a:rPr lang="en-AU"/>
              <a:t>James Curnow</a:t>
            </a:r>
          </a:p>
          <a:p>
            <a:r>
              <a:rPr lang="en-AU"/>
              <a:t>Luis </a:t>
            </a:r>
            <a:r>
              <a:rPr lang="en-AU" err="1"/>
              <a:t>Shigetomi</a:t>
            </a:r>
            <a:endParaRPr lang="en-AU"/>
          </a:p>
        </p:txBody>
      </p:sp>
      <p:pic>
        <p:nvPicPr>
          <p:cNvPr id="2050" name="Picture 2" descr="Image result for team">
            <a:extLst>
              <a:ext uri="{FF2B5EF4-FFF2-40B4-BE49-F238E27FC236}">
                <a16:creationId xmlns:a16="http://schemas.microsoft.com/office/drawing/2014/main" id="{0AD0D1B3-BF2F-4982-8E97-562F5F326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929" y="2669982"/>
            <a:ext cx="4298481" cy="2933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884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5DD2-2BC5-40D8-8CBC-7B68C1076EFB}"/>
              </a:ext>
            </a:extLst>
          </p:cNvPr>
          <p:cNvSpPr>
            <a:spLocks noGrp="1"/>
          </p:cNvSpPr>
          <p:nvPr>
            <p:ph type="title"/>
          </p:nvPr>
        </p:nvSpPr>
        <p:spPr/>
        <p:txBody>
          <a:bodyPr/>
          <a:lstStyle/>
          <a:p>
            <a:r>
              <a:rPr lang="en-AU"/>
              <a:t>Implementation</a:t>
            </a:r>
          </a:p>
        </p:txBody>
      </p:sp>
      <p:sp>
        <p:nvSpPr>
          <p:cNvPr id="3" name="Content Placeholder 2">
            <a:extLst>
              <a:ext uri="{FF2B5EF4-FFF2-40B4-BE49-F238E27FC236}">
                <a16:creationId xmlns:a16="http://schemas.microsoft.com/office/drawing/2014/main" id="{5F7DAAB5-5CA1-42BC-A882-174452849530}"/>
              </a:ext>
            </a:extLst>
          </p:cNvPr>
          <p:cNvSpPr>
            <a:spLocks noGrp="1"/>
          </p:cNvSpPr>
          <p:nvPr>
            <p:ph idx="1"/>
          </p:nvPr>
        </p:nvSpPr>
        <p:spPr/>
        <p:txBody>
          <a:bodyPr/>
          <a:lstStyle/>
          <a:p>
            <a:r>
              <a:rPr lang="en-AU"/>
              <a:t>Hardware sensor</a:t>
            </a:r>
          </a:p>
          <a:p>
            <a:r>
              <a:rPr lang="en-AU"/>
              <a:t>Machine learning</a:t>
            </a:r>
          </a:p>
          <a:p>
            <a:r>
              <a:rPr lang="en-AU"/>
              <a:t>Power BI &amp; SQL Database (w/mock data)</a:t>
            </a:r>
          </a:p>
        </p:txBody>
      </p:sp>
    </p:spTree>
    <p:extLst>
      <p:ext uri="{BB962C8B-B14F-4D97-AF65-F5344CB8AC3E}">
        <p14:creationId xmlns:p14="http://schemas.microsoft.com/office/powerpoint/2010/main" val="269545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F1ED7-FA64-4D3E-B955-D1D88992C5E4}"/>
              </a:ext>
            </a:extLst>
          </p:cNvPr>
          <p:cNvSpPr>
            <a:spLocks noGrp="1"/>
          </p:cNvSpPr>
          <p:nvPr>
            <p:ph type="title"/>
          </p:nvPr>
        </p:nvSpPr>
        <p:spPr/>
        <p:txBody>
          <a:bodyPr/>
          <a:lstStyle/>
          <a:p>
            <a:r>
              <a:rPr lang="en-AU"/>
              <a:t>Testing (Unit Testing)</a:t>
            </a:r>
          </a:p>
        </p:txBody>
      </p:sp>
      <p:sp>
        <p:nvSpPr>
          <p:cNvPr id="3" name="Content Placeholder 2">
            <a:extLst>
              <a:ext uri="{FF2B5EF4-FFF2-40B4-BE49-F238E27FC236}">
                <a16:creationId xmlns:a16="http://schemas.microsoft.com/office/drawing/2014/main" id="{DFDCA02E-5B52-4290-9674-166D93DFE9A4}"/>
              </a:ext>
            </a:extLst>
          </p:cNvPr>
          <p:cNvSpPr>
            <a:spLocks noGrp="1"/>
          </p:cNvSpPr>
          <p:nvPr>
            <p:ph idx="1"/>
          </p:nvPr>
        </p:nvSpPr>
        <p:spPr/>
        <p:txBody>
          <a:bodyPr/>
          <a:lstStyle/>
          <a:p>
            <a:r>
              <a:rPr lang="en-AU"/>
              <a:t>Part of implementation</a:t>
            </a:r>
          </a:p>
          <a:p>
            <a:r>
              <a:rPr lang="en-AU"/>
              <a:t>Explain how traditional unit testing can’t really be used</a:t>
            </a:r>
          </a:p>
          <a:p>
            <a:r>
              <a:rPr lang="en-AU"/>
              <a:t>Show commands used to verify IoT edge is running</a:t>
            </a:r>
          </a:p>
          <a:p>
            <a:r>
              <a:rPr lang="en-AU"/>
              <a:t>Joel show the thing you made last night</a:t>
            </a:r>
          </a:p>
        </p:txBody>
      </p:sp>
    </p:spTree>
    <p:extLst>
      <p:ext uri="{BB962C8B-B14F-4D97-AF65-F5344CB8AC3E}">
        <p14:creationId xmlns:p14="http://schemas.microsoft.com/office/powerpoint/2010/main" val="463074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9E3B3-EE85-4873-9ABD-70D940672947}"/>
              </a:ext>
            </a:extLst>
          </p:cNvPr>
          <p:cNvSpPr>
            <a:spLocks noGrp="1"/>
          </p:cNvSpPr>
          <p:nvPr>
            <p:ph type="title"/>
          </p:nvPr>
        </p:nvSpPr>
        <p:spPr/>
        <p:txBody>
          <a:bodyPr/>
          <a:lstStyle/>
          <a:p>
            <a:r>
              <a:rPr lang="en-AU"/>
              <a:t>Testing (User Story Testing)</a:t>
            </a:r>
          </a:p>
        </p:txBody>
      </p:sp>
      <p:pic>
        <p:nvPicPr>
          <p:cNvPr id="4" name="Picture 3">
            <a:extLst>
              <a:ext uri="{FF2B5EF4-FFF2-40B4-BE49-F238E27FC236}">
                <a16:creationId xmlns:a16="http://schemas.microsoft.com/office/drawing/2014/main" id="{ABD9C4B5-FF76-4510-8A58-6E508017D82F}"/>
              </a:ext>
            </a:extLst>
          </p:cNvPr>
          <p:cNvPicPr>
            <a:picLocks noChangeAspect="1"/>
          </p:cNvPicPr>
          <p:nvPr/>
        </p:nvPicPr>
        <p:blipFill>
          <a:blip r:embed="rId3"/>
          <a:stretch>
            <a:fillRect/>
          </a:stretch>
        </p:blipFill>
        <p:spPr>
          <a:xfrm>
            <a:off x="3590876" y="2324196"/>
            <a:ext cx="5010247" cy="4142598"/>
          </a:xfrm>
          <a:prstGeom prst="rect">
            <a:avLst/>
          </a:prstGeom>
        </p:spPr>
      </p:pic>
    </p:spTree>
    <p:extLst>
      <p:ext uri="{BB962C8B-B14F-4D97-AF65-F5344CB8AC3E}">
        <p14:creationId xmlns:p14="http://schemas.microsoft.com/office/powerpoint/2010/main" val="884781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E7C1-78AB-46A4-8948-9AC4254AFF7E}"/>
              </a:ext>
            </a:extLst>
          </p:cNvPr>
          <p:cNvSpPr>
            <a:spLocks noGrp="1"/>
          </p:cNvSpPr>
          <p:nvPr>
            <p:ph type="title"/>
          </p:nvPr>
        </p:nvSpPr>
        <p:spPr/>
        <p:txBody>
          <a:bodyPr/>
          <a:lstStyle/>
          <a:p>
            <a:r>
              <a:rPr lang="en-AU"/>
              <a:t>Testing (Usability Testing)</a:t>
            </a:r>
          </a:p>
        </p:txBody>
      </p:sp>
      <p:pic>
        <p:nvPicPr>
          <p:cNvPr id="4" name="Picture 3">
            <a:extLst>
              <a:ext uri="{FF2B5EF4-FFF2-40B4-BE49-F238E27FC236}">
                <a16:creationId xmlns:a16="http://schemas.microsoft.com/office/drawing/2014/main" id="{9EDC5F02-6410-45E0-8338-D83333D357BE}"/>
              </a:ext>
            </a:extLst>
          </p:cNvPr>
          <p:cNvPicPr>
            <a:picLocks noChangeAspect="1"/>
          </p:cNvPicPr>
          <p:nvPr/>
        </p:nvPicPr>
        <p:blipFill>
          <a:blip r:embed="rId3"/>
          <a:stretch>
            <a:fillRect/>
          </a:stretch>
        </p:blipFill>
        <p:spPr>
          <a:xfrm>
            <a:off x="1901961" y="2324637"/>
            <a:ext cx="3936282" cy="4157733"/>
          </a:xfrm>
          <a:prstGeom prst="rect">
            <a:avLst/>
          </a:prstGeom>
        </p:spPr>
      </p:pic>
      <p:sp>
        <p:nvSpPr>
          <p:cNvPr id="3" name="TextBox 2">
            <a:extLst>
              <a:ext uri="{FF2B5EF4-FFF2-40B4-BE49-F238E27FC236}">
                <a16:creationId xmlns:a16="http://schemas.microsoft.com/office/drawing/2014/main" id="{DA9145D1-8082-4348-AE89-F111847CC91B}"/>
              </a:ext>
            </a:extLst>
          </p:cNvPr>
          <p:cNvSpPr txBox="1"/>
          <p:nvPr/>
        </p:nvSpPr>
        <p:spPr>
          <a:xfrm>
            <a:off x="6353758" y="2274838"/>
            <a:ext cx="4052371" cy="4524315"/>
          </a:xfrm>
          <a:prstGeom prst="rect">
            <a:avLst/>
          </a:prstGeom>
          <a:noFill/>
        </p:spPr>
        <p:txBody>
          <a:bodyPr wrap="square" rtlCol="0">
            <a:spAutoFit/>
          </a:bodyPr>
          <a:lstStyle/>
          <a:p>
            <a:pPr marL="342900" indent="-342900">
              <a:buFont typeface="Arial" panose="020B0604020202020204" pitchFamily="34" charset="0"/>
              <a:buChar char="•"/>
            </a:pPr>
            <a:r>
              <a:rPr lang="en-AU" sz="2400"/>
              <a:t>Additionally assess participants on whether:</a:t>
            </a:r>
          </a:p>
          <a:p>
            <a:pPr marL="800100" lvl="1" indent="-342900">
              <a:buFont typeface="Courier New" panose="02070309020205020404" pitchFamily="49" charset="0"/>
              <a:buChar char="o"/>
            </a:pPr>
            <a:r>
              <a:rPr lang="en-AU" sz="2400"/>
              <a:t>Could users complete task?</a:t>
            </a:r>
          </a:p>
          <a:p>
            <a:pPr marL="800100" lvl="1" indent="-342900">
              <a:buFont typeface="Courier New" panose="02070309020205020404" pitchFamily="49" charset="0"/>
              <a:buChar char="o"/>
            </a:pPr>
            <a:r>
              <a:rPr lang="en-AU" sz="2400"/>
              <a:t>How long did it take them?</a:t>
            </a:r>
          </a:p>
          <a:p>
            <a:pPr marL="800100" lvl="1" indent="-342900">
              <a:buFont typeface="Courier New" panose="02070309020205020404" pitchFamily="49" charset="0"/>
              <a:buChar char="o"/>
            </a:pPr>
            <a:r>
              <a:rPr lang="en-AU" sz="2400"/>
              <a:t>Did they need help?</a:t>
            </a:r>
          </a:p>
          <a:p>
            <a:pPr marL="342900" indent="-342900">
              <a:buFont typeface="Arial" panose="020B0604020202020204" pitchFamily="34" charset="0"/>
              <a:buChar char="•"/>
            </a:pPr>
            <a:r>
              <a:rPr lang="en-AU" sz="2400"/>
              <a:t>Create metrics from all pieces of data to obtain an insight into difficulties and problem areas</a:t>
            </a:r>
          </a:p>
          <a:p>
            <a:endParaRPr lang="en-AU" sz="2400"/>
          </a:p>
        </p:txBody>
      </p:sp>
    </p:spTree>
    <p:extLst>
      <p:ext uri="{BB962C8B-B14F-4D97-AF65-F5344CB8AC3E}">
        <p14:creationId xmlns:p14="http://schemas.microsoft.com/office/powerpoint/2010/main" val="109161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1AE6-C63F-47E8-86C1-D304B25EFD9E}"/>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88E914DE-2E4C-484E-8E51-257F67692C8E}"/>
              </a:ext>
            </a:extLst>
          </p:cNvPr>
          <p:cNvSpPr>
            <a:spLocks noGrp="1"/>
          </p:cNvSpPr>
          <p:nvPr>
            <p:ph idx="1"/>
          </p:nvPr>
        </p:nvSpPr>
        <p:spPr/>
        <p:txBody>
          <a:bodyPr vert="horz" lIns="91440" tIns="45720" rIns="91440" bIns="45720" rtlCol="0" anchor="t">
            <a:normAutofit/>
          </a:bodyPr>
          <a:lstStyle/>
          <a:p>
            <a:r>
              <a:rPr lang="en-US"/>
              <a:t>What we have learned this semester</a:t>
            </a:r>
          </a:p>
          <a:p>
            <a:pPr lvl="1"/>
            <a:r>
              <a:rPr lang="en-US"/>
              <a:t>How to use Agile methodology</a:t>
            </a:r>
          </a:p>
          <a:p>
            <a:pPr lvl="1"/>
            <a:r>
              <a:rPr lang="en-US"/>
              <a:t>Teamwork and communication</a:t>
            </a:r>
          </a:p>
          <a:p>
            <a:pPr lvl="1"/>
            <a:r>
              <a:rPr lang="en-US"/>
              <a:t>New technologies</a:t>
            </a:r>
          </a:p>
          <a:p>
            <a:pPr marL="457200" lvl="1" indent="0">
              <a:buNone/>
            </a:pPr>
            <a:endParaRPr lang="en-US"/>
          </a:p>
          <a:p>
            <a:pPr lvl="1"/>
            <a:endParaRPr lang="en-US"/>
          </a:p>
          <a:p>
            <a:r>
              <a:rPr lang="en-US"/>
              <a:t>Ways to further improve our project</a:t>
            </a:r>
          </a:p>
          <a:p>
            <a:pPr lvl="1"/>
            <a:r>
              <a:rPr lang="en-US"/>
              <a:t>Additional sensors</a:t>
            </a:r>
          </a:p>
          <a:p>
            <a:pPr lvl="1"/>
            <a:r>
              <a:rPr lang="en-US"/>
              <a:t>Make device smaller as originally intended</a:t>
            </a:r>
          </a:p>
          <a:p>
            <a:pPr lvl="1"/>
            <a:endParaRPr lang="en-US"/>
          </a:p>
        </p:txBody>
      </p:sp>
    </p:spTree>
    <p:extLst>
      <p:ext uri="{BB962C8B-B14F-4D97-AF65-F5344CB8AC3E}">
        <p14:creationId xmlns:p14="http://schemas.microsoft.com/office/powerpoint/2010/main" val="2747023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9B9C2B48-3899-4B1D-B526-C35DFD16BC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3" name="Picture 72">
            <a:extLst>
              <a:ext uri="{FF2B5EF4-FFF2-40B4-BE49-F238E27FC236}">
                <a16:creationId xmlns:a16="http://schemas.microsoft.com/office/drawing/2014/main" id="{1A89A43D-53DA-411B-94AD-DEEF9B654A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75" name="Picture 74">
            <a:extLst>
              <a:ext uri="{FF2B5EF4-FFF2-40B4-BE49-F238E27FC236}">
                <a16:creationId xmlns:a16="http://schemas.microsoft.com/office/drawing/2014/main" id="{5D844A84-2EA4-4FF5-83FD-E14C9E8D7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77" name="Rectangle 76">
            <a:extLst>
              <a:ext uri="{FF2B5EF4-FFF2-40B4-BE49-F238E27FC236}">
                <a16:creationId xmlns:a16="http://schemas.microsoft.com/office/drawing/2014/main" id="{6A23D1B2-B408-4913-9A1D-051C9DB38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0189E329-C38B-4230-A181-B6B8BB9E1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1" name="Rectangle 80">
            <a:extLst>
              <a:ext uri="{FF2B5EF4-FFF2-40B4-BE49-F238E27FC236}">
                <a16:creationId xmlns:a16="http://schemas.microsoft.com/office/drawing/2014/main" id="{D77D54DE-D35C-41CF-B0BE-209030A71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C1BE412D-E43A-40F7-9D40-9A608E43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85" name="Rectangle 84">
            <a:extLst>
              <a:ext uri="{FF2B5EF4-FFF2-40B4-BE49-F238E27FC236}">
                <a16:creationId xmlns:a16="http://schemas.microsoft.com/office/drawing/2014/main" id="{7F1DCE60-EE3E-40AD-A094-D46BBD7D9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0FD92A14-1D99-4216-ACAD-12048C4DF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89" name="Rectangle 88">
            <a:extLst>
              <a:ext uri="{FF2B5EF4-FFF2-40B4-BE49-F238E27FC236}">
                <a16:creationId xmlns:a16="http://schemas.microsoft.com/office/drawing/2014/main" id="{85AB53B8-E9E6-4D13-AEB2-716CF5D06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8E31E8-21F7-4F11-A695-668B3FCC535F}"/>
              </a:ext>
            </a:extLst>
          </p:cNvPr>
          <p:cNvSpPr>
            <a:spLocks noGrp="1"/>
          </p:cNvSpPr>
          <p:nvPr>
            <p:ph type="title"/>
          </p:nvPr>
        </p:nvSpPr>
        <p:spPr>
          <a:xfrm>
            <a:off x="680322" y="2063262"/>
            <a:ext cx="3739278" cy="2661138"/>
          </a:xfrm>
        </p:spPr>
        <p:txBody>
          <a:bodyPr vert="horz" lIns="91440" tIns="45720" rIns="91440" bIns="45720" rtlCol="0" anchor="b">
            <a:normAutofit/>
          </a:bodyPr>
          <a:lstStyle/>
          <a:p>
            <a:pPr algn="r"/>
            <a:r>
              <a:rPr lang="en-US" sz="5400"/>
              <a:t>Q&amp;A</a:t>
            </a:r>
          </a:p>
        </p:txBody>
      </p:sp>
      <p:pic>
        <p:nvPicPr>
          <p:cNvPr id="1026" name="Picture 2" descr="Image result for question mark">
            <a:extLst>
              <a:ext uri="{FF2B5EF4-FFF2-40B4-BE49-F238E27FC236}">
                <a16:creationId xmlns:a16="http://schemas.microsoft.com/office/drawing/2014/main" id="{E3C7E766-7B02-4E84-BCDA-C194FB726F8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77172" y="1239422"/>
            <a:ext cx="4379156" cy="4379156"/>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53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E925-AED8-494C-B76A-7FB083064667}"/>
              </a:ext>
            </a:extLst>
          </p:cNvPr>
          <p:cNvSpPr>
            <a:spLocks noGrp="1"/>
          </p:cNvSpPr>
          <p:nvPr>
            <p:ph type="title"/>
          </p:nvPr>
        </p:nvSpPr>
        <p:spPr/>
        <p:txBody>
          <a:bodyPr/>
          <a:lstStyle/>
          <a:p>
            <a:r>
              <a:rPr lang="en-US"/>
              <a:t>Agenda / Purpose</a:t>
            </a:r>
          </a:p>
        </p:txBody>
      </p:sp>
      <p:sp>
        <p:nvSpPr>
          <p:cNvPr id="3" name="Content Placeholder 2">
            <a:extLst>
              <a:ext uri="{FF2B5EF4-FFF2-40B4-BE49-F238E27FC236}">
                <a16:creationId xmlns:a16="http://schemas.microsoft.com/office/drawing/2014/main" id="{5B471186-14CC-45F0-892C-922A846F5AE7}"/>
              </a:ext>
            </a:extLst>
          </p:cNvPr>
          <p:cNvSpPr>
            <a:spLocks noGrp="1"/>
          </p:cNvSpPr>
          <p:nvPr>
            <p:ph idx="1"/>
          </p:nvPr>
        </p:nvSpPr>
        <p:spPr>
          <a:xfrm>
            <a:off x="680321" y="2816806"/>
            <a:ext cx="8596668" cy="3880773"/>
          </a:xfrm>
        </p:spPr>
        <p:txBody>
          <a:bodyPr vert="horz" lIns="91440" tIns="45720" rIns="91440" bIns="45720" rtlCol="0" anchor="t">
            <a:noAutofit/>
          </a:bodyPr>
          <a:lstStyle/>
          <a:p>
            <a:r>
              <a:rPr lang="en-US" sz="2000"/>
              <a:t>System overview</a:t>
            </a:r>
          </a:p>
          <a:p>
            <a:r>
              <a:rPr lang="en-US" sz="2000"/>
              <a:t>System Architecture</a:t>
            </a:r>
            <a:endParaRPr lang="en-US" sz="2000">
              <a:ea typeface="+mn-lt"/>
              <a:cs typeface="+mn-lt"/>
            </a:endParaRPr>
          </a:p>
          <a:p>
            <a:r>
              <a:rPr lang="en-US" sz="2000">
                <a:ea typeface="+mn-lt"/>
                <a:cs typeface="+mn-lt"/>
              </a:rPr>
              <a:t>ER Diagram</a:t>
            </a:r>
          </a:p>
          <a:p>
            <a:r>
              <a:rPr lang="en-US" sz="2000">
                <a:ea typeface="+mn-lt"/>
                <a:cs typeface="+mn-lt"/>
              </a:rPr>
              <a:t>Agile Reflection</a:t>
            </a:r>
            <a:endParaRPr lang="en-US" sz="2000"/>
          </a:p>
          <a:p>
            <a:r>
              <a:rPr lang="en-US" sz="2000"/>
              <a:t>System Implementation</a:t>
            </a:r>
          </a:p>
          <a:p>
            <a:r>
              <a:rPr lang="en-US" sz="2000"/>
              <a:t>Testing</a:t>
            </a:r>
          </a:p>
          <a:p>
            <a:r>
              <a:rPr lang="en-US" sz="2000"/>
              <a:t>Q&amp;A</a:t>
            </a:r>
          </a:p>
          <a:p>
            <a:endParaRPr lang="en-US"/>
          </a:p>
          <a:p>
            <a:endParaRPr lang="en-US"/>
          </a:p>
          <a:p>
            <a:endParaRPr lang="en-US"/>
          </a:p>
        </p:txBody>
      </p:sp>
    </p:spTree>
    <p:extLst>
      <p:ext uri="{BB962C8B-B14F-4D97-AF65-F5344CB8AC3E}">
        <p14:creationId xmlns:p14="http://schemas.microsoft.com/office/powerpoint/2010/main" val="2837555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66B4-1470-452D-86AD-AE2A127185FB}"/>
              </a:ext>
            </a:extLst>
          </p:cNvPr>
          <p:cNvSpPr>
            <a:spLocks noGrp="1"/>
          </p:cNvSpPr>
          <p:nvPr>
            <p:ph type="title"/>
          </p:nvPr>
        </p:nvSpPr>
        <p:spPr/>
        <p:txBody>
          <a:bodyPr/>
          <a:lstStyle/>
          <a:p>
            <a:r>
              <a:rPr lang="en-US"/>
              <a:t>System Overview</a:t>
            </a:r>
          </a:p>
        </p:txBody>
      </p:sp>
      <p:sp>
        <p:nvSpPr>
          <p:cNvPr id="3" name="Content Placeholder 2">
            <a:extLst>
              <a:ext uri="{FF2B5EF4-FFF2-40B4-BE49-F238E27FC236}">
                <a16:creationId xmlns:a16="http://schemas.microsoft.com/office/drawing/2014/main" id="{DB2FBD6A-D703-41E3-BB26-1EB311F8B927}"/>
              </a:ext>
            </a:extLst>
          </p:cNvPr>
          <p:cNvSpPr>
            <a:spLocks noGrp="1"/>
          </p:cNvSpPr>
          <p:nvPr>
            <p:ph idx="1"/>
          </p:nvPr>
        </p:nvSpPr>
        <p:spPr>
          <a:xfrm>
            <a:off x="680321" y="2173540"/>
            <a:ext cx="8596668" cy="4413254"/>
          </a:xfrm>
        </p:spPr>
        <p:txBody>
          <a:bodyPr vert="horz" lIns="91440" tIns="45720" rIns="91440" bIns="45720" rtlCol="0" anchor="t">
            <a:normAutofit/>
          </a:bodyPr>
          <a:lstStyle/>
          <a:p>
            <a:pPr>
              <a:lnSpc>
                <a:spcPct val="90000"/>
              </a:lnSpc>
            </a:pPr>
            <a:r>
              <a:rPr lang="en-AU" sz="2000">
                <a:latin typeface="+mj-lt"/>
                <a:cs typeface="Calibri"/>
              </a:rPr>
              <a:t>A network capable of receiving and storing sensor data in a database on the cloud. Using the stored data the system can display a range of different views and graphical representations in a meaningful way to users through the use of Power BI software.</a:t>
            </a:r>
            <a:endParaRPr lang="en-US" sz="2000">
              <a:latin typeface="+mj-lt"/>
              <a:ea typeface="+mn-lt"/>
              <a:cs typeface="+mn-lt"/>
            </a:endParaRPr>
          </a:p>
          <a:p>
            <a:pPr>
              <a:lnSpc>
                <a:spcPct val="90000"/>
              </a:lnSpc>
            </a:pPr>
            <a:endParaRPr lang="en-AU" sz="2000">
              <a:latin typeface="+mj-lt"/>
              <a:cs typeface="Calibri"/>
            </a:endParaRPr>
          </a:p>
          <a:p>
            <a:pPr>
              <a:lnSpc>
                <a:spcPct val="90000"/>
              </a:lnSpc>
            </a:pPr>
            <a:r>
              <a:rPr lang="en-AU" sz="2000" b="1">
                <a:latin typeface="+mj-lt"/>
                <a:cs typeface="Calibri"/>
              </a:rPr>
              <a:t>Benefits of the system</a:t>
            </a:r>
            <a:endParaRPr lang="en-US" sz="2000" b="1">
              <a:latin typeface="+mj-lt"/>
              <a:ea typeface="+mn-lt"/>
              <a:cs typeface="+mn-lt"/>
            </a:endParaRPr>
          </a:p>
          <a:p>
            <a:pPr marL="457200" indent="-457200">
              <a:lnSpc>
                <a:spcPct val="90000"/>
              </a:lnSpc>
              <a:buFont typeface="Wingdings,Sans-Serif" charset="2"/>
              <a:buChar char="ü"/>
            </a:pPr>
            <a:r>
              <a:rPr lang="en-AU" sz="2000">
                <a:latin typeface="+mj-lt"/>
                <a:cs typeface="Calibri"/>
              </a:rPr>
              <a:t>Data is received in real time </a:t>
            </a:r>
            <a:endParaRPr lang="en-US" sz="2000">
              <a:latin typeface="+mj-lt"/>
              <a:ea typeface="+mn-lt"/>
              <a:cs typeface="+mn-lt"/>
            </a:endParaRPr>
          </a:p>
          <a:p>
            <a:pPr marL="457200" indent="-457200">
              <a:lnSpc>
                <a:spcPct val="90000"/>
              </a:lnSpc>
              <a:buFont typeface="Wingdings,Sans-Serif" charset="2"/>
              <a:buChar char="ü"/>
            </a:pPr>
            <a:r>
              <a:rPr lang="en-AU" sz="2000">
                <a:latin typeface="+mj-lt"/>
                <a:cs typeface="Calibri"/>
              </a:rPr>
              <a:t>GPS tracking</a:t>
            </a:r>
            <a:endParaRPr lang="en-US" sz="2000">
              <a:latin typeface="+mj-lt"/>
              <a:ea typeface="+mn-lt"/>
              <a:cs typeface="+mn-lt"/>
            </a:endParaRPr>
          </a:p>
          <a:p>
            <a:pPr marL="457200" indent="-457200">
              <a:lnSpc>
                <a:spcPct val="90000"/>
              </a:lnSpc>
              <a:buFont typeface="Wingdings,Sans-Serif" charset="2"/>
              <a:buChar char="ü"/>
            </a:pPr>
            <a:r>
              <a:rPr lang="en-AU" sz="2000">
                <a:latin typeface="+mj-lt"/>
                <a:cs typeface="Calibri"/>
              </a:rPr>
              <a:t>Graphical data representation</a:t>
            </a:r>
          </a:p>
          <a:p>
            <a:pPr marL="457200" indent="-457200">
              <a:lnSpc>
                <a:spcPct val="90000"/>
              </a:lnSpc>
              <a:buFont typeface="Wingdings,Sans-Serif" charset="2"/>
              <a:buChar char="ü"/>
            </a:pPr>
            <a:r>
              <a:rPr lang="en-AU" sz="2000">
                <a:latin typeface="+mj-lt"/>
                <a:cs typeface="Calibri"/>
              </a:rPr>
              <a:t>Data can be filtered by time</a:t>
            </a:r>
          </a:p>
          <a:p>
            <a:pPr marL="457200" indent="-457200">
              <a:lnSpc>
                <a:spcPct val="90000"/>
              </a:lnSpc>
              <a:buFont typeface="Wingdings,Sans-Serif" charset="2"/>
              <a:buChar char="ü"/>
            </a:pPr>
            <a:r>
              <a:rPr lang="en-AU" sz="2000">
                <a:latin typeface="+mj-lt"/>
                <a:cs typeface="Calibri"/>
              </a:rPr>
              <a:t>Capable of generating reports with data</a:t>
            </a:r>
          </a:p>
        </p:txBody>
      </p:sp>
    </p:spTree>
    <p:extLst>
      <p:ext uri="{BB962C8B-B14F-4D97-AF65-F5344CB8AC3E}">
        <p14:creationId xmlns:p14="http://schemas.microsoft.com/office/powerpoint/2010/main" val="360886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403C-3173-4B6C-B0EF-F3629536F842}"/>
              </a:ext>
            </a:extLst>
          </p:cNvPr>
          <p:cNvSpPr>
            <a:spLocks noGrp="1"/>
          </p:cNvSpPr>
          <p:nvPr>
            <p:ph type="title"/>
          </p:nvPr>
        </p:nvSpPr>
        <p:spPr>
          <a:xfrm>
            <a:off x="680321" y="753228"/>
            <a:ext cx="9613861" cy="1080938"/>
          </a:xfrm>
        </p:spPr>
        <p:txBody>
          <a:bodyPr/>
          <a:lstStyle/>
          <a:p>
            <a:r>
              <a:rPr lang="en-AU"/>
              <a:t>System Overview OLD</a:t>
            </a:r>
          </a:p>
        </p:txBody>
      </p:sp>
      <p:pic>
        <p:nvPicPr>
          <p:cNvPr id="4" name="Picture 4" descr="A close up of a map&#10;&#10;Description generated with very high confidence">
            <a:extLst>
              <a:ext uri="{FF2B5EF4-FFF2-40B4-BE49-F238E27FC236}">
                <a16:creationId xmlns:a16="http://schemas.microsoft.com/office/drawing/2014/main" id="{3047A856-401F-4E60-84F8-0094C5949EA1}"/>
              </a:ext>
            </a:extLst>
          </p:cNvPr>
          <p:cNvPicPr>
            <a:picLocks noChangeAspect="1"/>
          </p:cNvPicPr>
          <p:nvPr/>
        </p:nvPicPr>
        <p:blipFill>
          <a:blip r:embed="rId3"/>
          <a:stretch>
            <a:fillRect/>
          </a:stretch>
        </p:blipFill>
        <p:spPr>
          <a:xfrm>
            <a:off x="2151878" y="2206425"/>
            <a:ext cx="6669741" cy="4247989"/>
          </a:xfrm>
          <a:prstGeom prst="rect">
            <a:avLst/>
          </a:prstGeom>
        </p:spPr>
      </p:pic>
      <p:pic>
        <p:nvPicPr>
          <p:cNvPr id="3" name="Picture 4" descr="A close up of a map&#10;&#10;Description generated with very high confidence">
            <a:extLst>
              <a:ext uri="{FF2B5EF4-FFF2-40B4-BE49-F238E27FC236}">
                <a16:creationId xmlns:a16="http://schemas.microsoft.com/office/drawing/2014/main" id="{C69CB18F-9F39-4584-A3E5-C3F25B4E5C80}"/>
              </a:ext>
            </a:extLst>
          </p:cNvPr>
          <p:cNvPicPr>
            <a:picLocks noGrp="1" noChangeAspect="1"/>
          </p:cNvPicPr>
          <p:nvPr>
            <p:ph idx="1"/>
          </p:nvPr>
        </p:nvPicPr>
        <p:blipFill>
          <a:blip r:embed="rId4"/>
          <a:stretch>
            <a:fillRect/>
          </a:stretch>
        </p:blipFill>
        <p:spPr>
          <a:xfrm>
            <a:off x="2204023" y="2208224"/>
            <a:ext cx="6487288" cy="4183186"/>
          </a:xfrm>
          <a:prstGeom prst="rect">
            <a:avLst/>
          </a:prstGeom>
        </p:spPr>
      </p:pic>
    </p:spTree>
    <p:extLst>
      <p:ext uri="{BB962C8B-B14F-4D97-AF65-F5344CB8AC3E}">
        <p14:creationId xmlns:p14="http://schemas.microsoft.com/office/powerpoint/2010/main" val="10454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403C-3173-4B6C-B0EF-F3629536F842}"/>
              </a:ext>
            </a:extLst>
          </p:cNvPr>
          <p:cNvSpPr>
            <a:spLocks noGrp="1"/>
          </p:cNvSpPr>
          <p:nvPr>
            <p:ph type="title"/>
          </p:nvPr>
        </p:nvSpPr>
        <p:spPr>
          <a:xfrm>
            <a:off x="680321" y="753228"/>
            <a:ext cx="9613861" cy="1080938"/>
          </a:xfrm>
        </p:spPr>
        <p:txBody>
          <a:bodyPr/>
          <a:lstStyle/>
          <a:p>
            <a:r>
              <a:rPr lang="en-AU"/>
              <a:t>System Overview Final</a:t>
            </a:r>
          </a:p>
        </p:txBody>
      </p:sp>
      <p:pic>
        <p:nvPicPr>
          <p:cNvPr id="8" name="Picture 7">
            <a:extLst>
              <a:ext uri="{FF2B5EF4-FFF2-40B4-BE49-F238E27FC236}">
                <a16:creationId xmlns:a16="http://schemas.microsoft.com/office/drawing/2014/main" id="{F6392A7C-97C1-419C-92C1-9914391D0D7D}"/>
              </a:ext>
            </a:extLst>
          </p:cNvPr>
          <p:cNvPicPr>
            <a:picLocks noChangeAspect="1"/>
          </p:cNvPicPr>
          <p:nvPr/>
        </p:nvPicPr>
        <p:blipFill>
          <a:blip r:embed="rId3"/>
          <a:stretch>
            <a:fillRect/>
          </a:stretch>
        </p:blipFill>
        <p:spPr>
          <a:xfrm>
            <a:off x="2319086" y="2342358"/>
            <a:ext cx="6616366" cy="4178757"/>
          </a:xfrm>
          <a:prstGeom prst="rect">
            <a:avLst/>
          </a:prstGeom>
        </p:spPr>
      </p:pic>
    </p:spTree>
    <p:extLst>
      <p:ext uri="{BB962C8B-B14F-4D97-AF65-F5344CB8AC3E}">
        <p14:creationId xmlns:p14="http://schemas.microsoft.com/office/powerpoint/2010/main" val="40991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8B92-DAF3-441E-97BB-9685593A2197}"/>
              </a:ext>
            </a:extLst>
          </p:cNvPr>
          <p:cNvSpPr>
            <a:spLocks noGrp="1"/>
          </p:cNvSpPr>
          <p:nvPr>
            <p:ph type="title"/>
          </p:nvPr>
        </p:nvSpPr>
        <p:spPr/>
        <p:txBody>
          <a:bodyPr/>
          <a:lstStyle/>
          <a:p>
            <a:r>
              <a:rPr lang="en-AU"/>
              <a:t>Constraints</a:t>
            </a:r>
          </a:p>
        </p:txBody>
      </p:sp>
      <p:sp>
        <p:nvSpPr>
          <p:cNvPr id="3" name="Content Placeholder 2">
            <a:extLst>
              <a:ext uri="{FF2B5EF4-FFF2-40B4-BE49-F238E27FC236}">
                <a16:creationId xmlns:a16="http://schemas.microsoft.com/office/drawing/2014/main" id="{4DE42F0B-6F84-42C1-8620-EB56A4804E56}"/>
              </a:ext>
            </a:extLst>
          </p:cNvPr>
          <p:cNvSpPr>
            <a:spLocks noGrp="1"/>
          </p:cNvSpPr>
          <p:nvPr>
            <p:ph idx="1"/>
          </p:nvPr>
        </p:nvSpPr>
        <p:spPr>
          <a:xfrm>
            <a:off x="680321" y="2336872"/>
            <a:ext cx="9613861" cy="4400811"/>
          </a:xfrm>
        </p:spPr>
        <p:txBody>
          <a:bodyPr vert="horz" lIns="91440" tIns="45720" rIns="91440" bIns="45720" rtlCol="0" anchor="t">
            <a:normAutofit/>
          </a:bodyPr>
          <a:lstStyle/>
          <a:p>
            <a:r>
              <a:rPr lang="en-AU"/>
              <a:t>Has to be long range and work with low amounts of data</a:t>
            </a:r>
          </a:p>
          <a:p>
            <a:r>
              <a:rPr lang="en-AU"/>
              <a:t>Needs to be made smaller to fit onto the animals</a:t>
            </a:r>
          </a:p>
          <a:p>
            <a:r>
              <a:rPr lang="en-AU"/>
              <a:t>Needs to be simple to use to that non tech savvy people can use it on </a:t>
            </a:r>
            <a:r>
              <a:rPr lang="en-AU" err="1"/>
              <a:t>there</a:t>
            </a:r>
            <a:r>
              <a:rPr lang="en-AU"/>
              <a:t> own</a:t>
            </a:r>
          </a:p>
          <a:p>
            <a:r>
              <a:rPr lang="en-AU"/>
              <a:t>Has to have low power usage for long tracking up time</a:t>
            </a:r>
          </a:p>
          <a:p>
            <a:r>
              <a:rPr lang="en-AU"/>
              <a:t>The cost of running the Azure deployment must be considered as running a stream analytics job can be very cost intensive</a:t>
            </a:r>
          </a:p>
          <a:p>
            <a:endParaRPr lang="en-AU"/>
          </a:p>
          <a:p>
            <a:pPr marL="0" indent="0">
              <a:buNone/>
            </a:pPr>
            <a:endParaRPr lang="en-AU"/>
          </a:p>
        </p:txBody>
      </p:sp>
    </p:spTree>
    <p:extLst>
      <p:ext uri="{BB962C8B-B14F-4D97-AF65-F5344CB8AC3E}">
        <p14:creationId xmlns:p14="http://schemas.microsoft.com/office/powerpoint/2010/main" val="406175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8B92-DAF3-441E-97BB-9685593A2197}"/>
              </a:ext>
            </a:extLst>
          </p:cNvPr>
          <p:cNvSpPr>
            <a:spLocks noGrp="1"/>
          </p:cNvSpPr>
          <p:nvPr>
            <p:ph type="title"/>
          </p:nvPr>
        </p:nvSpPr>
        <p:spPr/>
        <p:txBody>
          <a:bodyPr/>
          <a:lstStyle/>
          <a:p>
            <a:r>
              <a:rPr lang="en-AU"/>
              <a:t>Constraints cont.</a:t>
            </a:r>
          </a:p>
        </p:txBody>
      </p:sp>
      <p:sp>
        <p:nvSpPr>
          <p:cNvPr id="3" name="Content Placeholder 2">
            <a:extLst>
              <a:ext uri="{FF2B5EF4-FFF2-40B4-BE49-F238E27FC236}">
                <a16:creationId xmlns:a16="http://schemas.microsoft.com/office/drawing/2014/main" id="{4DE42F0B-6F84-42C1-8620-EB56A4804E56}"/>
              </a:ext>
            </a:extLst>
          </p:cNvPr>
          <p:cNvSpPr>
            <a:spLocks noGrp="1"/>
          </p:cNvSpPr>
          <p:nvPr>
            <p:ph idx="1"/>
          </p:nvPr>
        </p:nvSpPr>
        <p:spPr>
          <a:xfrm>
            <a:off x="680321" y="2336872"/>
            <a:ext cx="9613861" cy="4400811"/>
          </a:xfrm>
        </p:spPr>
        <p:txBody>
          <a:bodyPr vert="horz" lIns="91440" tIns="45720" rIns="91440" bIns="45720" rtlCol="0" anchor="t">
            <a:normAutofit/>
          </a:bodyPr>
          <a:lstStyle/>
          <a:p>
            <a:r>
              <a:rPr lang="en-AU"/>
              <a:t>The project inherits any constraints from the systems and components (Azure, Power BI, Raspbian, etc.) that it utilises.</a:t>
            </a:r>
            <a:endParaRPr lang="en-US"/>
          </a:p>
          <a:p>
            <a:r>
              <a:rPr lang="en-AU"/>
              <a:t>The </a:t>
            </a:r>
            <a:r>
              <a:rPr lang="en-AU" err="1"/>
              <a:t>LoRaWAN</a:t>
            </a:r>
            <a:r>
              <a:rPr lang="en-AU"/>
              <a:t> gateway requires a strong, stable network in order to function properly and send each packet to Azure.</a:t>
            </a:r>
          </a:p>
          <a:p>
            <a:r>
              <a:rPr lang="en-AU"/>
              <a:t>Power BI also requires a persistent internet connection</a:t>
            </a:r>
          </a:p>
          <a:p>
            <a:pPr marL="0" indent="0">
              <a:buNone/>
            </a:pPr>
            <a:endParaRPr lang="en-AU"/>
          </a:p>
        </p:txBody>
      </p:sp>
    </p:spTree>
    <p:extLst>
      <p:ext uri="{BB962C8B-B14F-4D97-AF65-F5344CB8AC3E}">
        <p14:creationId xmlns:p14="http://schemas.microsoft.com/office/powerpoint/2010/main" val="1748950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F4744-319A-4019-9A1B-43BE1043CB07}"/>
              </a:ext>
            </a:extLst>
          </p:cNvPr>
          <p:cNvSpPr>
            <a:spLocks noGrp="1"/>
          </p:cNvSpPr>
          <p:nvPr>
            <p:ph type="title"/>
          </p:nvPr>
        </p:nvSpPr>
        <p:spPr/>
        <p:txBody>
          <a:bodyPr/>
          <a:lstStyle/>
          <a:p>
            <a:r>
              <a:rPr lang="en-US">
                <a:ea typeface="+mj-lt"/>
                <a:cs typeface="+mj-lt"/>
              </a:rPr>
              <a:t>domain model showing or UML component diagram </a:t>
            </a:r>
            <a:endParaRPr lang="en-US"/>
          </a:p>
        </p:txBody>
      </p:sp>
      <p:sp>
        <p:nvSpPr>
          <p:cNvPr id="3" name="Content Placeholder 2">
            <a:extLst>
              <a:ext uri="{FF2B5EF4-FFF2-40B4-BE49-F238E27FC236}">
                <a16:creationId xmlns:a16="http://schemas.microsoft.com/office/drawing/2014/main" id="{CCDC2493-A992-4144-B7BF-6510B659C7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5354237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25</Slides>
  <Notes>18</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Berlin</vt:lpstr>
      <vt:lpstr>IoT Using LoRaWAN</vt:lpstr>
      <vt:lpstr>Team</vt:lpstr>
      <vt:lpstr>Agenda / Purpose</vt:lpstr>
      <vt:lpstr>System Overview</vt:lpstr>
      <vt:lpstr>System Overview OLD</vt:lpstr>
      <vt:lpstr>System Overview Final</vt:lpstr>
      <vt:lpstr>Constraints</vt:lpstr>
      <vt:lpstr>Constraints cont.</vt:lpstr>
      <vt:lpstr>domain model showing or UML component diagram </vt:lpstr>
      <vt:lpstr>Tech Stack</vt:lpstr>
      <vt:lpstr>Entity Relationship Diagram </vt:lpstr>
      <vt:lpstr>Entity Relationship Diagram</vt:lpstr>
      <vt:lpstr>Agile (Old User Stories)</vt:lpstr>
      <vt:lpstr>Agile (New User Stories)</vt:lpstr>
      <vt:lpstr>Agile (Jira)</vt:lpstr>
      <vt:lpstr>Agile Reflection</vt:lpstr>
      <vt:lpstr>Agile (Jira)</vt:lpstr>
      <vt:lpstr>Agile Reflection</vt:lpstr>
      <vt:lpstr>Other Modifications &amp; Improvements</vt:lpstr>
      <vt:lpstr>Implementation</vt:lpstr>
      <vt:lpstr>Testing (Unit Testing)</vt:lpstr>
      <vt:lpstr>Testing (User Story Testing)</vt:lpstr>
      <vt:lpstr>Testing (Usability Testing)</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Using LoRaWAN</dc:title>
  <dc:creator>Michael Owczarek</dc:creator>
  <cp:revision>1</cp:revision>
  <dcterms:created xsi:type="dcterms:W3CDTF">2019-08-28T13:48:56Z</dcterms:created>
  <dcterms:modified xsi:type="dcterms:W3CDTF">2019-10-31T01:34:51Z</dcterms:modified>
</cp:coreProperties>
</file>